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35" r:id="rId2"/>
    <p:sldId id="536" r:id="rId3"/>
    <p:sldId id="537" r:id="rId4"/>
    <p:sldId id="538" r:id="rId5"/>
    <p:sldId id="539" r:id="rId6"/>
    <p:sldId id="540" r:id="rId7"/>
    <p:sldId id="541" r:id="rId8"/>
    <p:sldId id="543" r:id="rId9"/>
    <p:sldId id="542" r:id="rId10"/>
    <p:sldId id="544" r:id="rId11"/>
    <p:sldId id="545" r:id="rId12"/>
    <p:sldId id="546" r:id="rId13"/>
    <p:sldId id="547" r:id="rId14"/>
    <p:sldId id="548" r:id="rId15"/>
    <p:sldId id="532" r:id="rId16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B98E2D-B70F-40D2-91E6-5DD3032CC1EA}" v="1" dt="2022-03-25T14:40:08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7433DCBF-C2CD-47B3-ABDC-EB4B59AF1E39}"/>
    <pc:docChg chg="undo custSel addSld delSld modSld">
      <pc:chgData name="Tariq Gilani" userId="f95dad9b-1e6c-498c-b573-9242e9268dd4" providerId="ADAL" clId="{7433DCBF-C2CD-47B3-ABDC-EB4B59AF1E39}" dt="2022-03-22T23:54:23.894" v="10670"/>
      <pc:docMkLst>
        <pc:docMk/>
      </pc:docMkLst>
      <pc:sldChg chg="del">
        <pc:chgData name="Tariq Gilani" userId="f95dad9b-1e6c-498c-b573-9242e9268dd4" providerId="ADAL" clId="{7433DCBF-C2CD-47B3-ABDC-EB4B59AF1E39}" dt="2022-03-19T14:48:59.970" v="0" actId="47"/>
        <pc:sldMkLst>
          <pc:docMk/>
          <pc:sldMk cId="0" sldId="308"/>
        </pc:sldMkLst>
      </pc:sldChg>
      <pc:sldChg chg="del">
        <pc:chgData name="Tariq Gilani" userId="f95dad9b-1e6c-498c-b573-9242e9268dd4" providerId="ADAL" clId="{7433DCBF-C2CD-47B3-ABDC-EB4B59AF1E39}" dt="2022-03-19T14:49:09.401" v="7" actId="47"/>
        <pc:sldMkLst>
          <pc:docMk/>
          <pc:sldMk cId="0" sldId="315"/>
        </pc:sldMkLst>
      </pc:sldChg>
      <pc:sldChg chg="del">
        <pc:chgData name="Tariq Gilani" userId="f95dad9b-1e6c-498c-b573-9242e9268dd4" providerId="ADAL" clId="{7433DCBF-C2CD-47B3-ABDC-EB4B59AF1E39}" dt="2022-03-19T14:49:03.054" v="3" actId="47"/>
        <pc:sldMkLst>
          <pc:docMk/>
          <pc:sldMk cId="0" sldId="317"/>
        </pc:sldMkLst>
      </pc:sldChg>
      <pc:sldChg chg="del">
        <pc:chgData name="Tariq Gilani" userId="f95dad9b-1e6c-498c-b573-9242e9268dd4" providerId="ADAL" clId="{7433DCBF-C2CD-47B3-ABDC-EB4B59AF1E39}" dt="2022-03-19T14:49:00.896" v="1" actId="47"/>
        <pc:sldMkLst>
          <pc:docMk/>
          <pc:sldMk cId="1001140377" sldId="529"/>
        </pc:sldMkLst>
      </pc:sldChg>
      <pc:sldChg chg="del">
        <pc:chgData name="Tariq Gilani" userId="f95dad9b-1e6c-498c-b573-9242e9268dd4" providerId="ADAL" clId="{7433DCBF-C2CD-47B3-ABDC-EB4B59AF1E39}" dt="2022-03-19T14:49:04.336" v="4" actId="47"/>
        <pc:sldMkLst>
          <pc:docMk/>
          <pc:sldMk cId="157946439" sldId="530"/>
        </pc:sldMkLst>
      </pc:sldChg>
      <pc:sldChg chg="del">
        <pc:chgData name="Tariq Gilani" userId="f95dad9b-1e6c-498c-b573-9242e9268dd4" providerId="ADAL" clId="{7433DCBF-C2CD-47B3-ABDC-EB4B59AF1E39}" dt="2022-03-19T14:49:05.715" v="5" actId="47"/>
        <pc:sldMkLst>
          <pc:docMk/>
          <pc:sldMk cId="3429927606" sldId="531"/>
        </pc:sldMkLst>
      </pc:sldChg>
      <pc:sldChg chg="modSp mod">
        <pc:chgData name="Tariq Gilani" userId="f95dad9b-1e6c-498c-b573-9242e9268dd4" providerId="ADAL" clId="{7433DCBF-C2CD-47B3-ABDC-EB4B59AF1E39}" dt="2022-03-20T16:24:41.366" v="10115" actId="1076"/>
        <pc:sldMkLst>
          <pc:docMk/>
          <pc:sldMk cId="2608096375" sldId="532"/>
        </pc:sldMkLst>
        <pc:spChg chg="mod">
          <ac:chgData name="Tariq Gilani" userId="f95dad9b-1e6c-498c-b573-9242e9268dd4" providerId="ADAL" clId="{7433DCBF-C2CD-47B3-ABDC-EB4B59AF1E39}" dt="2022-03-20T16:24:38.441" v="10114" actId="1076"/>
          <ac:spMkLst>
            <pc:docMk/>
            <pc:sldMk cId="2608096375" sldId="532"/>
            <ac:spMk id="5" creationId="{7121088A-3386-44CE-A8DD-A63E7920FE8D}"/>
          </ac:spMkLst>
        </pc:spChg>
        <pc:spChg chg="mod">
          <ac:chgData name="Tariq Gilani" userId="f95dad9b-1e6c-498c-b573-9242e9268dd4" providerId="ADAL" clId="{7433DCBF-C2CD-47B3-ABDC-EB4B59AF1E39}" dt="2022-03-20T16:24:41.366" v="10115" actId="1076"/>
          <ac:spMkLst>
            <pc:docMk/>
            <pc:sldMk cId="2608096375" sldId="532"/>
            <ac:spMk id="6" creationId="{6690299C-2BB9-4675-AF5E-B8320858E4A2}"/>
          </ac:spMkLst>
        </pc:spChg>
      </pc:sldChg>
      <pc:sldChg chg="del">
        <pc:chgData name="Tariq Gilani" userId="f95dad9b-1e6c-498c-b573-9242e9268dd4" providerId="ADAL" clId="{7433DCBF-C2CD-47B3-ABDC-EB4B59AF1E39}" dt="2022-03-19T14:49:07.841" v="6" actId="47"/>
        <pc:sldMkLst>
          <pc:docMk/>
          <pc:sldMk cId="2156653050" sldId="533"/>
        </pc:sldMkLst>
      </pc:sldChg>
      <pc:sldChg chg="del">
        <pc:chgData name="Tariq Gilani" userId="f95dad9b-1e6c-498c-b573-9242e9268dd4" providerId="ADAL" clId="{7433DCBF-C2CD-47B3-ABDC-EB4B59AF1E39}" dt="2022-03-19T14:49:01.548" v="2" actId="47"/>
        <pc:sldMkLst>
          <pc:docMk/>
          <pc:sldMk cId="604232157" sldId="534"/>
        </pc:sldMkLst>
      </pc:sldChg>
      <pc:sldChg chg="modAnim">
        <pc:chgData name="Tariq Gilani" userId="f95dad9b-1e6c-498c-b573-9242e9268dd4" providerId="ADAL" clId="{7433DCBF-C2CD-47B3-ABDC-EB4B59AF1E39}" dt="2022-03-22T23:12:53.998" v="10119"/>
        <pc:sldMkLst>
          <pc:docMk/>
          <pc:sldMk cId="2394799481" sldId="535"/>
        </pc:sldMkLst>
      </pc:sldChg>
      <pc:sldChg chg="addSp delSp modSp new mod modAnim">
        <pc:chgData name="Tariq Gilani" userId="f95dad9b-1e6c-498c-b573-9242e9268dd4" providerId="ADAL" clId="{7433DCBF-C2CD-47B3-ABDC-EB4B59AF1E39}" dt="2022-03-22T23:16:16.773" v="10146"/>
        <pc:sldMkLst>
          <pc:docMk/>
          <pc:sldMk cId="647008957" sldId="536"/>
        </pc:sldMkLst>
        <pc:spChg chg="del">
          <ac:chgData name="Tariq Gilani" userId="f95dad9b-1e6c-498c-b573-9242e9268dd4" providerId="ADAL" clId="{7433DCBF-C2CD-47B3-ABDC-EB4B59AF1E39}" dt="2022-03-19T14:49:20.636" v="9" actId="478"/>
          <ac:spMkLst>
            <pc:docMk/>
            <pc:sldMk cId="647008957" sldId="536"/>
            <ac:spMk id="2" creationId="{C7ABCECF-A50A-4DF8-9F57-CEBBA5A9C050}"/>
          </ac:spMkLst>
        </pc:spChg>
        <pc:spChg chg="add mod">
          <ac:chgData name="Tariq Gilani" userId="f95dad9b-1e6c-498c-b573-9242e9268dd4" providerId="ADAL" clId="{7433DCBF-C2CD-47B3-ABDC-EB4B59AF1E39}" dt="2022-03-19T14:51:44.444" v="131" actId="14100"/>
          <ac:spMkLst>
            <pc:docMk/>
            <pc:sldMk cId="647008957" sldId="536"/>
            <ac:spMk id="3" creationId="{AC9548A0-3E1A-40E9-A02A-BFF52A48D6C0}"/>
          </ac:spMkLst>
        </pc:spChg>
        <pc:spChg chg="add mod">
          <ac:chgData name="Tariq Gilani" userId="f95dad9b-1e6c-498c-b573-9242e9268dd4" providerId="ADAL" clId="{7433DCBF-C2CD-47B3-ABDC-EB4B59AF1E39}" dt="2022-03-19T14:52:57.204" v="191" actId="1076"/>
          <ac:spMkLst>
            <pc:docMk/>
            <pc:sldMk cId="647008957" sldId="536"/>
            <ac:spMk id="4" creationId="{F080E998-558E-4A5D-B3BF-2F67484C3E94}"/>
          </ac:spMkLst>
        </pc:spChg>
        <pc:spChg chg="add mod">
          <ac:chgData name="Tariq Gilani" userId="f95dad9b-1e6c-498c-b573-9242e9268dd4" providerId="ADAL" clId="{7433DCBF-C2CD-47B3-ABDC-EB4B59AF1E39}" dt="2022-03-22T23:13:29.113" v="10122" actId="14100"/>
          <ac:spMkLst>
            <pc:docMk/>
            <pc:sldMk cId="647008957" sldId="536"/>
            <ac:spMk id="5" creationId="{FAEB0AB5-BCCF-4593-81E5-F612AB8DD2F2}"/>
          </ac:spMkLst>
        </pc:spChg>
        <pc:spChg chg="add mod">
          <ac:chgData name="Tariq Gilani" userId="f95dad9b-1e6c-498c-b573-9242e9268dd4" providerId="ADAL" clId="{7433DCBF-C2CD-47B3-ABDC-EB4B59AF1E39}" dt="2022-03-19T14:55:09.569" v="241" actId="1076"/>
          <ac:spMkLst>
            <pc:docMk/>
            <pc:sldMk cId="647008957" sldId="536"/>
            <ac:spMk id="6" creationId="{2A119075-7053-4EB0-A7A2-BD9B0E99E79E}"/>
          </ac:spMkLst>
        </pc:spChg>
        <pc:spChg chg="add mod">
          <ac:chgData name="Tariq Gilani" userId="f95dad9b-1e6c-498c-b573-9242e9268dd4" providerId="ADAL" clId="{7433DCBF-C2CD-47B3-ABDC-EB4B59AF1E39}" dt="2022-03-19T14:55:17.106" v="243" actId="1076"/>
          <ac:spMkLst>
            <pc:docMk/>
            <pc:sldMk cId="647008957" sldId="536"/>
            <ac:spMk id="7" creationId="{CB1B0D53-F1F6-4B4C-9172-2483ADC23A2E}"/>
          </ac:spMkLst>
        </pc:spChg>
        <pc:spChg chg="add mod">
          <ac:chgData name="Tariq Gilani" userId="f95dad9b-1e6c-498c-b573-9242e9268dd4" providerId="ADAL" clId="{7433DCBF-C2CD-47B3-ABDC-EB4B59AF1E39}" dt="2022-03-19T14:55:22.867" v="244" actId="1076"/>
          <ac:spMkLst>
            <pc:docMk/>
            <pc:sldMk cId="647008957" sldId="536"/>
            <ac:spMk id="8" creationId="{06CF2257-3CC9-4CD6-8139-3C69AA8B5DC0}"/>
          </ac:spMkLst>
        </pc:spChg>
        <pc:spChg chg="add mod">
          <ac:chgData name="Tariq Gilani" userId="f95dad9b-1e6c-498c-b573-9242e9268dd4" providerId="ADAL" clId="{7433DCBF-C2CD-47B3-ABDC-EB4B59AF1E39}" dt="2022-03-19T15:05:16.243" v="661" actId="20577"/>
          <ac:spMkLst>
            <pc:docMk/>
            <pc:sldMk cId="647008957" sldId="536"/>
            <ac:spMk id="9" creationId="{F4827C46-4EA6-4ED5-9DB9-26BD602D3872}"/>
          </ac:spMkLst>
        </pc:spChg>
        <pc:spChg chg="add mod">
          <ac:chgData name="Tariq Gilani" userId="f95dad9b-1e6c-498c-b573-9242e9268dd4" providerId="ADAL" clId="{7433DCBF-C2CD-47B3-ABDC-EB4B59AF1E39}" dt="2022-03-22T23:14:17.227" v="10128" actId="1076"/>
          <ac:spMkLst>
            <pc:docMk/>
            <pc:sldMk cId="647008957" sldId="536"/>
            <ac:spMk id="10" creationId="{C0C77FC8-47DD-4FEC-8411-27ED23B874FA}"/>
          </ac:spMkLst>
        </pc:spChg>
        <pc:spChg chg="add mod">
          <ac:chgData name="Tariq Gilani" userId="f95dad9b-1e6c-498c-b573-9242e9268dd4" providerId="ADAL" clId="{7433DCBF-C2CD-47B3-ABDC-EB4B59AF1E39}" dt="2022-03-19T15:13:24.014" v="950" actId="1076"/>
          <ac:spMkLst>
            <pc:docMk/>
            <pc:sldMk cId="647008957" sldId="536"/>
            <ac:spMk id="11" creationId="{7356AA18-507A-43DE-915A-563115762836}"/>
          </ac:spMkLst>
        </pc:spChg>
        <pc:spChg chg="add mod">
          <ac:chgData name="Tariq Gilani" userId="f95dad9b-1e6c-498c-b573-9242e9268dd4" providerId="ADAL" clId="{7433DCBF-C2CD-47B3-ABDC-EB4B59AF1E39}" dt="2022-03-22T23:15:21.346" v="10141" actId="1076"/>
          <ac:spMkLst>
            <pc:docMk/>
            <pc:sldMk cId="647008957" sldId="536"/>
            <ac:spMk id="12" creationId="{2081B4B6-240C-492A-82FE-87F4ACE884A9}"/>
          </ac:spMkLst>
        </pc:spChg>
        <pc:spChg chg="add mod">
          <ac:chgData name="Tariq Gilani" userId="f95dad9b-1e6c-498c-b573-9242e9268dd4" providerId="ADAL" clId="{7433DCBF-C2CD-47B3-ABDC-EB4B59AF1E39}" dt="2022-03-22T23:15:27.440" v="10142" actId="1076"/>
          <ac:spMkLst>
            <pc:docMk/>
            <pc:sldMk cId="647008957" sldId="536"/>
            <ac:spMk id="13" creationId="{1FA06749-0E85-4F38-8966-67BEF05DD315}"/>
          </ac:spMkLst>
        </pc:spChg>
        <pc:spChg chg="add mod">
          <ac:chgData name="Tariq Gilani" userId="f95dad9b-1e6c-498c-b573-9242e9268dd4" providerId="ADAL" clId="{7433DCBF-C2CD-47B3-ABDC-EB4B59AF1E39}" dt="2022-03-19T15:13:56.554" v="954" actId="1076"/>
          <ac:spMkLst>
            <pc:docMk/>
            <pc:sldMk cId="647008957" sldId="536"/>
            <ac:spMk id="14" creationId="{EBD947DC-5EDC-462A-8E5C-3D08854F6EBB}"/>
          </ac:spMkLst>
        </pc:spChg>
      </pc:sldChg>
      <pc:sldChg chg="addSp delSp modSp new mod modAnim">
        <pc:chgData name="Tariq Gilani" userId="f95dad9b-1e6c-498c-b573-9242e9268dd4" providerId="ADAL" clId="{7433DCBF-C2CD-47B3-ABDC-EB4B59AF1E39}" dt="2022-03-19T15:58:40.791" v="2133"/>
        <pc:sldMkLst>
          <pc:docMk/>
          <pc:sldMk cId="3529338867" sldId="537"/>
        </pc:sldMkLst>
        <pc:spChg chg="del">
          <ac:chgData name="Tariq Gilani" userId="f95dad9b-1e6c-498c-b573-9242e9268dd4" providerId="ADAL" clId="{7433DCBF-C2CD-47B3-ABDC-EB4B59AF1E39}" dt="2022-03-19T15:10:52.642" v="891" actId="478"/>
          <ac:spMkLst>
            <pc:docMk/>
            <pc:sldMk cId="3529338867" sldId="537"/>
            <ac:spMk id="2" creationId="{24A0E5D5-1D50-4203-9057-C71F284F0BC3}"/>
          </ac:spMkLst>
        </pc:spChg>
        <pc:spChg chg="add mod">
          <ac:chgData name="Tariq Gilani" userId="f95dad9b-1e6c-498c-b573-9242e9268dd4" providerId="ADAL" clId="{7433DCBF-C2CD-47B3-ABDC-EB4B59AF1E39}" dt="2022-03-19T15:18:59.242" v="1103" actId="1076"/>
          <ac:spMkLst>
            <pc:docMk/>
            <pc:sldMk cId="3529338867" sldId="537"/>
            <ac:spMk id="3" creationId="{63B4C009-972F-44DF-8F09-776B2C892F95}"/>
          </ac:spMkLst>
        </pc:spChg>
        <pc:spChg chg="add del mod">
          <ac:chgData name="Tariq Gilani" userId="f95dad9b-1e6c-498c-b573-9242e9268dd4" providerId="ADAL" clId="{7433DCBF-C2CD-47B3-ABDC-EB4B59AF1E39}" dt="2022-03-19T15:13:11.778" v="948"/>
          <ac:spMkLst>
            <pc:docMk/>
            <pc:sldMk cId="3529338867" sldId="537"/>
            <ac:spMk id="4" creationId="{FDDE45F1-E8AF-4B17-A6FC-840978AC4FD6}"/>
          </ac:spMkLst>
        </pc:spChg>
        <pc:spChg chg="add mod">
          <ac:chgData name="Tariq Gilani" userId="f95dad9b-1e6c-498c-b573-9242e9268dd4" providerId="ADAL" clId="{7433DCBF-C2CD-47B3-ABDC-EB4B59AF1E39}" dt="2022-03-19T15:35:26.868" v="1576" actId="1076"/>
          <ac:spMkLst>
            <pc:docMk/>
            <pc:sldMk cId="3529338867" sldId="537"/>
            <ac:spMk id="5" creationId="{2CB430EE-0315-4253-8AB1-3C920A3DE3BA}"/>
          </ac:spMkLst>
        </pc:spChg>
        <pc:spChg chg="add mod">
          <ac:chgData name="Tariq Gilani" userId="f95dad9b-1e6c-498c-b573-9242e9268dd4" providerId="ADAL" clId="{7433DCBF-C2CD-47B3-ABDC-EB4B59AF1E39}" dt="2022-03-19T15:35:22.061" v="1575" actId="1076"/>
          <ac:spMkLst>
            <pc:docMk/>
            <pc:sldMk cId="3529338867" sldId="537"/>
            <ac:spMk id="6" creationId="{5CF0064F-8293-4EA4-B6B5-8298B708A3F3}"/>
          </ac:spMkLst>
        </pc:spChg>
        <pc:spChg chg="add mod">
          <ac:chgData name="Tariq Gilani" userId="f95dad9b-1e6c-498c-b573-9242e9268dd4" providerId="ADAL" clId="{7433DCBF-C2CD-47B3-ABDC-EB4B59AF1E39}" dt="2022-03-19T15:35:30.980" v="1577" actId="1076"/>
          <ac:spMkLst>
            <pc:docMk/>
            <pc:sldMk cId="3529338867" sldId="537"/>
            <ac:spMk id="7" creationId="{4A3E2F60-B99B-4660-82C1-D3307DFE9051}"/>
          </ac:spMkLst>
        </pc:spChg>
        <pc:spChg chg="add mod">
          <ac:chgData name="Tariq Gilani" userId="f95dad9b-1e6c-498c-b573-9242e9268dd4" providerId="ADAL" clId="{7433DCBF-C2CD-47B3-ABDC-EB4B59AF1E39}" dt="2022-03-19T15:54:54.497" v="2093" actId="6549"/>
          <ac:spMkLst>
            <pc:docMk/>
            <pc:sldMk cId="3529338867" sldId="537"/>
            <ac:spMk id="8" creationId="{073B8A8B-7FE4-4366-B2C3-10B4CB7EB511}"/>
          </ac:spMkLst>
        </pc:spChg>
        <pc:spChg chg="add mod">
          <ac:chgData name="Tariq Gilani" userId="f95dad9b-1e6c-498c-b573-9242e9268dd4" providerId="ADAL" clId="{7433DCBF-C2CD-47B3-ABDC-EB4B59AF1E39}" dt="2022-03-19T15:35:40.965" v="1579" actId="1076"/>
          <ac:spMkLst>
            <pc:docMk/>
            <pc:sldMk cId="3529338867" sldId="537"/>
            <ac:spMk id="9" creationId="{02E3E74A-0D5C-4E76-A580-87D07CFC96C5}"/>
          </ac:spMkLst>
        </pc:spChg>
        <pc:spChg chg="add mod">
          <ac:chgData name="Tariq Gilani" userId="f95dad9b-1e6c-498c-b573-9242e9268dd4" providerId="ADAL" clId="{7433DCBF-C2CD-47B3-ABDC-EB4B59AF1E39}" dt="2022-03-19T15:36:00.977" v="1581" actId="1076"/>
          <ac:spMkLst>
            <pc:docMk/>
            <pc:sldMk cId="3529338867" sldId="537"/>
            <ac:spMk id="10" creationId="{E3ED1B17-A75B-4F7A-A621-5F2B2197FC90}"/>
          </ac:spMkLst>
        </pc:spChg>
        <pc:spChg chg="add mod">
          <ac:chgData name="Tariq Gilani" userId="f95dad9b-1e6c-498c-b573-9242e9268dd4" providerId="ADAL" clId="{7433DCBF-C2CD-47B3-ABDC-EB4B59AF1E39}" dt="2022-03-19T15:55:48.813" v="2104" actId="14100"/>
          <ac:spMkLst>
            <pc:docMk/>
            <pc:sldMk cId="3529338867" sldId="537"/>
            <ac:spMk id="11" creationId="{8AE816E8-99A6-4476-A588-F201237B6E71}"/>
          </ac:spMkLst>
        </pc:spChg>
        <pc:spChg chg="add mod">
          <ac:chgData name="Tariq Gilani" userId="f95dad9b-1e6c-498c-b573-9242e9268dd4" providerId="ADAL" clId="{7433DCBF-C2CD-47B3-ABDC-EB4B59AF1E39}" dt="2022-03-19T15:56:19.336" v="2111" actId="1076"/>
          <ac:spMkLst>
            <pc:docMk/>
            <pc:sldMk cId="3529338867" sldId="537"/>
            <ac:spMk id="12" creationId="{31133158-9E65-4AB0-81F9-FC45559815E8}"/>
          </ac:spMkLst>
        </pc:spChg>
        <pc:spChg chg="add mod">
          <ac:chgData name="Tariq Gilani" userId="f95dad9b-1e6c-498c-b573-9242e9268dd4" providerId="ADAL" clId="{7433DCBF-C2CD-47B3-ABDC-EB4B59AF1E39}" dt="2022-03-19T15:56:37.727" v="2113" actId="1076"/>
          <ac:spMkLst>
            <pc:docMk/>
            <pc:sldMk cId="3529338867" sldId="537"/>
            <ac:spMk id="13" creationId="{FF2666FB-138C-4DDA-B091-DDE49FA113E6}"/>
          </ac:spMkLst>
        </pc:spChg>
        <pc:spChg chg="add mod">
          <ac:chgData name="Tariq Gilani" userId="f95dad9b-1e6c-498c-b573-9242e9268dd4" providerId="ADAL" clId="{7433DCBF-C2CD-47B3-ABDC-EB4B59AF1E39}" dt="2022-03-19T15:56:51.566" v="2114" actId="1076"/>
          <ac:spMkLst>
            <pc:docMk/>
            <pc:sldMk cId="3529338867" sldId="537"/>
            <ac:spMk id="14" creationId="{22461AB2-0A80-4223-9A0E-03F89DE2BDAA}"/>
          </ac:spMkLst>
        </pc:spChg>
        <pc:spChg chg="add mod">
          <ac:chgData name="Tariq Gilani" userId="f95dad9b-1e6c-498c-b573-9242e9268dd4" providerId="ADAL" clId="{7433DCBF-C2CD-47B3-ABDC-EB4B59AF1E39}" dt="2022-03-19T15:51:23.359" v="2060" actId="1076"/>
          <ac:spMkLst>
            <pc:docMk/>
            <pc:sldMk cId="3529338867" sldId="537"/>
            <ac:spMk id="15" creationId="{622222AE-6CC8-465D-8E85-F60554274451}"/>
          </ac:spMkLst>
        </pc:spChg>
        <pc:spChg chg="add mod">
          <ac:chgData name="Tariq Gilani" userId="f95dad9b-1e6c-498c-b573-9242e9268dd4" providerId="ADAL" clId="{7433DCBF-C2CD-47B3-ABDC-EB4B59AF1E39}" dt="2022-03-19T15:51:34.192" v="2062" actId="1076"/>
          <ac:spMkLst>
            <pc:docMk/>
            <pc:sldMk cId="3529338867" sldId="537"/>
            <ac:spMk id="16" creationId="{F4CB6D22-6DF0-43F1-BB97-401D7A690B86}"/>
          </ac:spMkLst>
        </pc:spChg>
        <pc:spChg chg="add mod">
          <ac:chgData name="Tariq Gilani" userId="f95dad9b-1e6c-498c-b573-9242e9268dd4" providerId="ADAL" clId="{7433DCBF-C2CD-47B3-ABDC-EB4B59AF1E39}" dt="2022-03-19T15:51:27.930" v="2061" actId="1076"/>
          <ac:spMkLst>
            <pc:docMk/>
            <pc:sldMk cId="3529338867" sldId="537"/>
            <ac:spMk id="17" creationId="{1C775DED-A4FF-4B44-9BDB-1886F97B9A8C}"/>
          </ac:spMkLst>
        </pc:spChg>
        <pc:spChg chg="add mod">
          <ac:chgData name="Tariq Gilani" userId="f95dad9b-1e6c-498c-b573-9242e9268dd4" providerId="ADAL" clId="{7433DCBF-C2CD-47B3-ABDC-EB4B59AF1E39}" dt="2022-03-19T15:57:01.674" v="2116" actId="1076"/>
          <ac:spMkLst>
            <pc:docMk/>
            <pc:sldMk cId="3529338867" sldId="537"/>
            <ac:spMk id="24" creationId="{3A7C565D-87AF-4419-9300-212AB8F2F228}"/>
          </ac:spMkLst>
        </pc:spChg>
        <pc:spChg chg="add mod">
          <ac:chgData name="Tariq Gilani" userId="f95dad9b-1e6c-498c-b573-9242e9268dd4" providerId="ADAL" clId="{7433DCBF-C2CD-47B3-ABDC-EB4B59AF1E39}" dt="2022-03-19T15:49:51.430" v="2007" actId="1076"/>
          <ac:spMkLst>
            <pc:docMk/>
            <pc:sldMk cId="3529338867" sldId="537"/>
            <ac:spMk id="26" creationId="{9AC3B890-13CB-4D44-B5BD-8C16C03C2018}"/>
          </ac:spMkLst>
        </pc:spChg>
        <pc:spChg chg="add mod">
          <ac:chgData name="Tariq Gilani" userId="f95dad9b-1e6c-498c-b573-9242e9268dd4" providerId="ADAL" clId="{7433DCBF-C2CD-47B3-ABDC-EB4B59AF1E39}" dt="2022-03-19T15:52:29.283" v="2071" actId="1076"/>
          <ac:spMkLst>
            <pc:docMk/>
            <pc:sldMk cId="3529338867" sldId="537"/>
            <ac:spMk id="34" creationId="{ED7757DD-8430-4E52-A34F-9143F2B4BE28}"/>
          </ac:spMkLst>
        </pc:spChg>
        <pc:spChg chg="add mod">
          <ac:chgData name="Tariq Gilani" userId="f95dad9b-1e6c-498c-b573-9242e9268dd4" providerId="ADAL" clId="{7433DCBF-C2CD-47B3-ABDC-EB4B59AF1E39}" dt="2022-03-19T15:51:50.146" v="2066" actId="1076"/>
          <ac:spMkLst>
            <pc:docMk/>
            <pc:sldMk cId="3529338867" sldId="537"/>
            <ac:spMk id="35" creationId="{46FD100E-A39E-4B55-9E84-EB2E6868FC4F}"/>
          </ac:spMkLst>
        </pc:spChg>
        <pc:spChg chg="add del mod">
          <ac:chgData name="Tariq Gilani" userId="f95dad9b-1e6c-498c-b573-9242e9268dd4" providerId="ADAL" clId="{7433DCBF-C2CD-47B3-ABDC-EB4B59AF1E39}" dt="2022-03-19T15:52:03.775" v="2068" actId="478"/>
          <ac:spMkLst>
            <pc:docMk/>
            <pc:sldMk cId="3529338867" sldId="537"/>
            <ac:spMk id="36" creationId="{E8724B3F-C7BE-43E0-84B2-936B9C9F9A99}"/>
          </ac:spMkLst>
        </pc:spChg>
        <pc:spChg chg="add mod">
          <ac:chgData name="Tariq Gilani" userId="f95dad9b-1e6c-498c-b573-9242e9268dd4" providerId="ADAL" clId="{7433DCBF-C2CD-47B3-ABDC-EB4B59AF1E39}" dt="2022-03-19T15:52:21.208" v="2070" actId="1076"/>
          <ac:spMkLst>
            <pc:docMk/>
            <pc:sldMk cId="3529338867" sldId="537"/>
            <ac:spMk id="37" creationId="{72BBFD3A-443A-4580-B3E9-5C4EE8A12AFF}"/>
          </ac:spMkLst>
        </pc:spChg>
        <pc:spChg chg="add mod">
          <ac:chgData name="Tariq Gilani" userId="f95dad9b-1e6c-498c-b573-9242e9268dd4" providerId="ADAL" clId="{7433DCBF-C2CD-47B3-ABDC-EB4B59AF1E39}" dt="2022-03-19T15:55:20.182" v="2099" actId="14100"/>
          <ac:spMkLst>
            <pc:docMk/>
            <pc:sldMk cId="3529338867" sldId="537"/>
            <ac:spMk id="38" creationId="{C6BAADA0-55ED-4EA1-A80F-C51544A3A35A}"/>
          </ac:spMkLst>
        </pc:spChg>
        <pc:cxnChg chg="add mod">
          <ac:chgData name="Tariq Gilani" userId="f95dad9b-1e6c-498c-b573-9242e9268dd4" providerId="ADAL" clId="{7433DCBF-C2CD-47B3-ABDC-EB4B59AF1E39}" dt="2022-03-19T15:48:33.490" v="1957" actId="1076"/>
          <ac:cxnSpMkLst>
            <pc:docMk/>
            <pc:sldMk cId="3529338867" sldId="537"/>
            <ac:cxnSpMk id="19" creationId="{91D995DA-819C-4E35-B819-73DBB322AE18}"/>
          </ac:cxnSpMkLst>
        </pc:cxnChg>
        <pc:cxnChg chg="add mod">
          <ac:chgData name="Tariq Gilani" userId="f95dad9b-1e6c-498c-b573-9242e9268dd4" providerId="ADAL" clId="{7433DCBF-C2CD-47B3-ABDC-EB4B59AF1E39}" dt="2022-03-19T15:50:05.632" v="2010" actId="13822"/>
          <ac:cxnSpMkLst>
            <pc:docMk/>
            <pc:sldMk cId="3529338867" sldId="537"/>
            <ac:cxnSpMk id="28" creationId="{1DD6C911-4B35-4631-8DA3-DE8C5BB56D1F}"/>
          </ac:cxnSpMkLst>
        </pc:cxnChg>
        <pc:cxnChg chg="add mod">
          <ac:chgData name="Tariq Gilani" userId="f95dad9b-1e6c-498c-b573-9242e9268dd4" providerId="ADAL" clId="{7433DCBF-C2CD-47B3-ABDC-EB4B59AF1E39}" dt="2022-03-19T15:57:34.645" v="2122" actId="14100"/>
          <ac:cxnSpMkLst>
            <pc:docMk/>
            <pc:sldMk cId="3529338867" sldId="537"/>
            <ac:cxnSpMk id="31" creationId="{39A85946-0A19-45B5-9982-DBD902D77950}"/>
          </ac:cxnSpMkLst>
        </pc:cxnChg>
      </pc:sldChg>
      <pc:sldChg chg="addSp delSp modSp new mod modAnim">
        <pc:chgData name="Tariq Gilani" userId="f95dad9b-1e6c-498c-b573-9242e9268dd4" providerId="ADAL" clId="{7433DCBF-C2CD-47B3-ABDC-EB4B59AF1E39}" dt="2022-03-22T23:20:50.943" v="10178" actId="114"/>
        <pc:sldMkLst>
          <pc:docMk/>
          <pc:sldMk cId="3078442199" sldId="538"/>
        </pc:sldMkLst>
        <pc:spChg chg="del">
          <ac:chgData name="Tariq Gilani" userId="f95dad9b-1e6c-498c-b573-9242e9268dd4" providerId="ADAL" clId="{7433DCBF-C2CD-47B3-ABDC-EB4B59AF1E39}" dt="2022-03-19T15:58:56.990" v="2135" actId="478"/>
          <ac:spMkLst>
            <pc:docMk/>
            <pc:sldMk cId="3078442199" sldId="538"/>
            <ac:spMk id="2" creationId="{492123D1-368B-4025-B653-D7D4C2BE91D0}"/>
          </ac:spMkLst>
        </pc:spChg>
        <pc:spChg chg="add mod">
          <ac:chgData name="Tariq Gilani" userId="f95dad9b-1e6c-498c-b573-9242e9268dd4" providerId="ADAL" clId="{7433DCBF-C2CD-47B3-ABDC-EB4B59AF1E39}" dt="2022-03-19T16:00:04.866" v="2174" actId="14100"/>
          <ac:spMkLst>
            <pc:docMk/>
            <pc:sldMk cId="3078442199" sldId="538"/>
            <ac:spMk id="3" creationId="{D4C2A7DF-2B20-4F71-9214-4FAE7D036154}"/>
          </ac:spMkLst>
        </pc:spChg>
        <pc:spChg chg="add mod">
          <ac:chgData name="Tariq Gilani" userId="f95dad9b-1e6c-498c-b573-9242e9268dd4" providerId="ADAL" clId="{7433DCBF-C2CD-47B3-ABDC-EB4B59AF1E39}" dt="2022-03-19T16:02:05.607" v="2274" actId="1076"/>
          <ac:spMkLst>
            <pc:docMk/>
            <pc:sldMk cId="3078442199" sldId="538"/>
            <ac:spMk id="4" creationId="{E101A181-370B-424A-8D0B-45FB088800DE}"/>
          </ac:spMkLst>
        </pc:spChg>
        <pc:spChg chg="add mod">
          <ac:chgData name="Tariq Gilani" userId="f95dad9b-1e6c-498c-b573-9242e9268dd4" providerId="ADAL" clId="{7433DCBF-C2CD-47B3-ABDC-EB4B59AF1E39}" dt="2022-03-22T23:17:00.105" v="10148" actId="20577"/>
          <ac:spMkLst>
            <pc:docMk/>
            <pc:sldMk cId="3078442199" sldId="538"/>
            <ac:spMk id="5" creationId="{66FFBAA9-9E31-49E1-A9BE-8B0AC37499AC}"/>
          </ac:spMkLst>
        </pc:spChg>
        <pc:spChg chg="add mod">
          <ac:chgData name="Tariq Gilani" userId="f95dad9b-1e6c-498c-b573-9242e9268dd4" providerId="ADAL" clId="{7433DCBF-C2CD-47B3-ABDC-EB4B59AF1E39}" dt="2022-03-22T23:17:38.929" v="10150" actId="1076"/>
          <ac:spMkLst>
            <pc:docMk/>
            <pc:sldMk cId="3078442199" sldId="538"/>
            <ac:spMk id="6" creationId="{B52EAD3E-28AF-4BB3-86D3-BBB7BCE1319D}"/>
          </ac:spMkLst>
        </pc:spChg>
        <pc:spChg chg="add mod">
          <ac:chgData name="Tariq Gilani" userId="f95dad9b-1e6c-498c-b573-9242e9268dd4" providerId="ADAL" clId="{7433DCBF-C2CD-47B3-ABDC-EB4B59AF1E39}" dt="2022-03-19T16:08:34.480" v="2434" actId="1076"/>
          <ac:spMkLst>
            <pc:docMk/>
            <pc:sldMk cId="3078442199" sldId="538"/>
            <ac:spMk id="10" creationId="{CA356DF7-1B20-40F6-88A3-F4F424B99745}"/>
          </ac:spMkLst>
        </pc:spChg>
        <pc:spChg chg="add mod">
          <ac:chgData name="Tariq Gilani" userId="f95dad9b-1e6c-498c-b573-9242e9268dd4" providerId="ADAL" clId="{7433DCBF-C2CD-47B3-ABDC-EB4B59AF1E39}" dt="2022-03-19T16:09:14.699" v="2443" actId="113"/>
          <ac:spMkLst>
            <pc:docMk/>
            <pc:sldMk cId="3078442199" sldId="538"/>
            <ac:spMk id="14" creationId="{435A26F1-6A20-46A4-B66A-40AF18186F3D}"/>
          </ac:spMkLst>
        </pc:spChg>
        <pc:spChg chg="add mod">
          <ac:chgData name="Tariq Gilani" userId="f95dad9b-1e6c-498c-b573-9242e9268dd4" providerId="ADAL" clId="{7433DCBF-C2CD-47B3-ABDC-EB4B59AF1E39}" dt="2022-03-19T16:17:28.127" v="2612" actId="1076"/>
          <ac:spMkLst>
            <pc:docMk/>
            <pc:sldMk cId="3078442199" sldId="538"/>
            <ac:spMk id="15" creationId="{38807097-10C5-4318-8A17-23D033AF9C96}"/>
          </ac:spMkLst>
        </pc:spChg>
        <pc:spChg chg="add mod">
          <ac:chgData name="Tariq Gilani" userId="f95dad9b-1e6c-498c-b573-9242e9268dd4" providerId="ADAL" clId="{7433DCBF-C2CD-47B3-ABDC-EB4B59AF1E39}" dt="2022-03-22T23:19:26.358" v="10164" actId="1076"/>
          <ac:spMkLst>
            <pc:docMk/>
            <pc:sldMk cId="3078442199" sldId="538"/>
            <ac:spMk id="16" creationId="{C4576047-9551-4E37-966F-6BC7441BECF1}"/>
          </ac:spMkLst>
        </pc:spChg>
        <pc:spChg chg="add mod">
          <ac:chgData name="Tariq Gilani" userId="f95dad9b-1e6c-498c-b573-9242e9268dd4" providerId="ADAL" clId="{7433DCBF-C2CD-47B3-ABDC-EB4B59AF1E39}" dt="2022-03-22T23:19:42.020" v="10166" actId="14100"/>
          <ac:spMkLst>
            <pc:docMk/>
            <pc:sldMk cId="3078442199" sldId="538"/>
            <ac:spMk id="17" creationId="{C93FC6C5-EAEC-412F-A337-6D2E09DE68A6}"/>
          </ac:spMkLst>
        </pc:spChg>
        <pc:spChg chg="add mod">
          <ac:chgData name="Tariq Gilani" userId="f95dad9b-1e6c-498c-b573-9242e9268dd4" providerId="ADAL" clId="{7433DCBF-C2CD-47B3-ABDC-EB4B59AF1E39}" dt="2022-03-22T23:19:55.442" v="10169" actId="1076"/>
          <ac:spMkLst>
            <pc:docMk/>
            <pc:sldMk cId="3078442199" sldId="538"/>
            <ac:spMk id="18" creationId="{A7ACA685-537E-40BB-ABED-943D04357E56}"/>
          </ac:spMkLst>
        </pc:spChg>
        <pc:spChg chg="add del mod">
          <ac:chgData name="Tariq Gilani" userId="f95dad9b-1e6c-498c-b573-9242e9268dd4" providerId="ADAL" clId="{7433DCBF-C2CD-47B3-ABDC-EB4B59AF1E39}" dt="2022-03-19T16:12:13.938" v="2484"/>
          <ac:spMkLst>
            <pc:docMk/>
            <pc:sldMk cId="3078442199" sldId="538"/>
            <ac:spMk id="19" creationId="{BBB6452C-E11D-4941-B616-A7D52C1AF224}"/>
          </ac:spMkLst>
        </pc:spChg>
        <pc:spChg chg="add mod">
          <ac:chgData name="Tariq Gilani" userId="f95dad9b-1e6c-498c-b573-9242e9268dd4" providerId="ADAL" clId="{7433DCBF-C2CD-47B3-ABDC-EB4B59AF1E39}" dt="2022-03-19T16:17:37.996" v="2614" actId="1076"/>
          <ac:spMkLst>
            <pc:docMk/>
            <pc:sldMk cId="3078442199" sldId="538"/>
            <ac:spMk id="20" creationId="{C5BB79C3-6AB2-4623-9CA9-5CE3338CAD8B}"/>
          </ac:spMkLst>
        </pc:spChg>
        <pc:spChg chg="add mod">
          <ac:chgData name="Tariq Gilani" userId="f95dad9b-1e6c-498c-b573-9242e9268dd4" providerId="ADAL" clId="{7433DCBF-C2CD-47B3-ABDC-EB4B59AF1E39}" dt="2022-03-19T16:17:42.650" v="2615" actId="1076"/>
          <ac:spMkLst>
            <pc:docMk/>
            <pc:sldMk cId="3078442199" sldId="538"/>
            <ac:spMk id="21" creationId="{03EB41D9-7B65-4179-98D0-925B638C5099}"/>
          </ac:spMkLst>
        </pc:spChg>
        <pc:spChg chg="add mod">
          <ac:chgData name="Tariq Gilani" userId="f95dad9b-1e6c-498c-b573-9242e9268dd4" providerId="ADAL" clId="{7433DCBF-C2CD-47B3-ABDC-EB4B59AF1E39}" dt="2022-03-19T16:17:47.767" v="2616" actId="1076"/>
          <ac:spMkLst>
            <pc:docMk/>
            <pc:sldMk cId="3078442199" sldId="538"/>
            <ac:spMk id="22" creationId="{12BB9585-6A56-4DD6-9BD7-AF261F083FDF}"/>
          </ac:spMkLst>
        </pc:spChg>
        <pc:spChg chg="add mod">
          <ac:chgData name="Tariq Gilani" userId="f95dad9b-1e6c-498c-b573-9242e9268dd4" providerId="ADAL" clId="{7433DCBF-C2CD-47B3-ABDC-EB4B59AF1E39}" dt="2022-03-22T23:20:50.943" v="10178" actId="114"/>
          <ac:spMkLst>
            <pc:docMk/>
            <pc:sldMk cId="3078442199" sldId="538"/>
            <ac:spMk id="23" creationId="{921C9444-D718-4EC1-A7D3-8AB395F13414}"/>
          </ac:spMkLst>
        </pc:spChg>
        <pc:graphicFrameChg chg="add mod modGraphic">
          <ac:chgData name="Tariq Gilani" userId="f95dad9b-1e6c-498c-b573-9242e9268dd4" providerId="ADAL" clId="{7433DCBF-C2CD-47B3-ABDC-EB4B59AF1E39}" dt="2022-03-19T16:08:13.461" v="2430" actId="1076"/>
          <ac:graphicFrameMkLst>
            <pc:docMk/>
            <pc:sldMk cId="3078442199" sldId="538"/>
            <ac:graphicFrameMk id="7" creationId="{237EB51F-844B-47C1-8AC2-C7C87D6A25BA}"/>
          </ac:graphicFrameMkLst>
        </pc:graphicFrameChg>
        <pc:cxnChg chg="add mod">
          <ac:chgData name="Tariq Gilani" userId="f95dad9b-1e6c-498c-b573-9242e9268dd4" providerId="ADAL" clId="{7433DCBF-C2CD-47B3-ABDC-EB4B59AF1E39}" dt="2022-03-19T16:08:29.479" v="2433" actId="1076"/>
          <ac:cxnSpMkLst>
            <pc:docMk/>
            <pc:sldMk cId="3078442199" sldId="538"/>
            <ac:cxnSpMk id="9" creationId="{3E4DA4FF-7174-458C-AA16-9881A96FC1D6}"/>
          </ac:cxnSpMkLst>
        </pc:cxnChg>
        <pc:cxnChg chg="add mod">
          <ac:chgData name="Tariq Gilani" userId="f95dad9b-1e6c-498c-b573-9242e9268dd4" providerId="ADAL" clId="{7433DCBF-C2CD-47B3-ABDC-EB4B59AF1E39}" dt="2022-03-19T16:08:45.880" v="2436" actId="13822"/>
          <ac:cxnSpMkLst>
            <pc:docMk/>
            <pc:sldMk cId="3078442199" sldId="538"/>
            <ac:cxnSpMk id="12" creationId="{C93ECA13-F3C1-4DE3-B903-618867397F2B}"/>
          </ac:cxnSpMkLst>
        </pc:cxnChg>
      </pc:sldChg>
      <pc:sldChg chg="addSp delSp modSp new mod modAnim">
        <pc:chgData name="Tariq Gilani" userId="f95dad9b-1e6c-498c-b573-9242e9268dd4" providerId="ADAL" clId="{7433DCBF-C2CD-47B3-ABDC-EB4B59AF1E39}" dt="2022-03-22T23:24:54.568" v="10228"/>
        <pc:sldMkLst>
          <pc:docMk/>
          <pc:sldMk cId="3477889536" sldId="539"/>
        </pc:sldMkLst>
        <pc:spChg chg="del mod">
          <ac:chgData name="Tariq Gilani" userId="f95dad9b-1e6c-498c-b573-9242e9268dd4" providerId="ADAL" clId="{7433DCBF-C2CD-47B3-ABDC-EB4B59AF1E39}" dt="2022-03-19T21:18:01.312" v="2629" actId="478"/>
          <ac:spMkLst>
            <pc:docMk/>
            <pc:sldMk cId="3477889536" sldId="539"/>
            <ac:spMk id="2" creationId="{092262EE-61FE-4D04-ADBB-BD411B2509DD}"/>
          </ac:spMkLst>
        </pc:spChg>
        <pc:spChg chg="add mod">
          <ac:chgData name="Tariq Gilani" userId="f95dad9b-1e6c-498c-b573-9242e9268dd4" providerId="ADAL" clId="{7433DCBF-C2CD-47B3-ABDC-EB4B59AF1E39}" dt="2022-03-19T21:19:06.060" v="2738" actId="14100"/>
          <ac:spMkLst>
            <pc:docMk/>
            <pc:sldMk cId="3477889536" sldId="539"/>
            <ac:spMk id="3" creationId="{8080109E-86C6-4DA3-BCB3-3FBA399C8C1C}"/>
          </ac:spMkLst>
        </pc:spChg>
        <pc:spChg chg="add mod">
          <ac:chgData name="Tariq Gilani" userId="f95dad9b-1e6c-498c-b573-9242e9268dd4" providerId="ADAL" clId="{7433DCBF-C2CD-47B3-ABDC-EB4B59AF1E39}" dt="2022-03-19T21:29:18.935" v="3129" actId="1076"/>
          <ac:spMkLst>
            <pc:docMk/>
            <pc:sldMk cId="3477889536" sldId="539"/>
            <ac:spMk id="4" creationId="{6B4E450D-4439-49BF-BE72-050D91E79DC8}"/>
          </ac:spMkLst>
        </pc:spChg>
        <pc:spChg chg="add mod">
          <ac:chgData name="Tariq Gilani" userId="f95dad9b-1e6c-498c-b573-9242e9268dd4" providerId="ADAL" clId="{7433DCBF-C2CD-47B3-ABDC-EB4B59AF1E39}" dt="2022-03-19T21:29:14.148" v="3128" actId="1076"/>
          <ac:spMkLst>
            <pc:docMk/>
            <pc:sldMk cId="3477889536" sldId="539"/>
            <ac:spMk id="5" creationId="{A235434F-7621-4826-A83F-31149E3935FA}"/>
          </ac:spMkLst>
        </pc:spChg>
        <pc:spChg chg="add mod">
          <ac:chgData name="Tariq Gilani" userId="f95dad9b-1e6c-498c-b573-9242e9268dd4" providerId="ADAL" clId="{7433DCBF-C2CD-47B3-ABDC-EB4B59AF1E39}" dt="2022-03-19T21:29:22.346" v="3130" actId="1076"/>
          <ac:spMkLst>
            <pc:docMk/>
            <pc:sldMk cId="3477889536" sldId="539"/>
            <ac:spMk id="6" creationId="{2F598721-4D60-4126-9425-A4933CCDCE4A}"/>
          </ac:spMkLst>
        </pc:spChg>
        <pc:spChg chg="add mod">
          <ac:chgData name="Tariq Gilani" userId="f95dad9b-1e6c-498c-b573-9242e9268dd4" providerId="ADAL" clId="{7433DCBF-C2CD-47B3-ABDC-EB4B59AF1E39}" dt="2022-03-22T23:22:13.185" v="10198" actId="14100"/>
          <ac:spMkLst>
            <pc:docMk/>
            <pc:sldMk cId="3477889536" sldId="539"/>
            <ac:spMk id="7" creationId="{902A7762-4BB3-40C3-9B7F-32C2D301E44A}"/>
          </ac:spMkLst>
        </pc:spChg>
        <pc:spChg chg="add mod">
          <ac:chgData name="Tariq Gilani" userId="f95dad9b-1e6c-498c-b573-9242e9268dd4" providerId="ADAL" clId="{7433DCBF-C2CD-47B3-ABDC-EB4B59AF1E39}" dt="2022-03-19T21:29:31.408" v="3132" actId="1076"/>
          <ac:spMkLst>
            <pc:docMk/>
            <pc:sldMk cId="3477889536" sldId="539"/>
            <ac:spMk id="8" creationId="{DEC288C2-3D44-435F-B9BD-74A636B38C96}"/>
          </ac:spMkLst>
        </pc:spChg>
        <pc:spChg chg="add mod">
          <ac:chgData name="Tariq Gilani" userId="f95dad9b-1e6c-498c-b573-9242e9268dd4" providerId="ADAL" clId="{7433DCBF-C2CD-47B3-ABDC-EB4B59AF1E39}" dt="2022-03-19T21:29:34.668" v="3133" actId="1076"/>
          <ac:spMkLst>
            <pc:docMk/>
            <pc:sldMk cId="3477889536" sldId="539"/>
            <ac:spMk id="9" creationId="{CE878EC7-3C1F-4F70-8B0D-0A6E7ED57370}"/>
          </ac:spMkLst>
        </pc:spChg>
        <pc:spChg chg="add mod">
          <ac:chgData name="Tariq Gilani" userId="f95dad9b-1e6c-498c-b573-9242e9268dd4" providerId="ADAL" clId="{7433DCBF-C2CD-47B3-ABDC-EB4B59AF1E39}" dt="2022-03-19T21:34:23.387" v="3245" actId="1076"/>
          <ac:spMkLst>
            <pc:docMk/>
            <pc:sldMk cId="3477889536" sldId="539"/>
            <ac:spMk id="10" creationId="{63C1F141-5221-41F6-9171-458EF2ED4C2E}"/>
          </ac:spMkLst>
        </pc:spChg>
        <pc:spChg chg="add mod">
          <ac:chgData name="Tariq Gilani" userId="f95dad9b-1e6c-498c-b573-9242e9268dd4" providerId="ADAL" clId="{7433DCBF-C2CD-47B3-ABDC-EB4B59AF1E39}" dt="2022-03-19T21:29:44.763" v="3135" actId="1076"/>
          <ac:spMkLst>
            <pc:docMk/>
            <pc:sldMk cId="3477889536" sldId="539"/>
            <ac:spMk id="11" creationId="{162A5703-B16B-436D-AB23-ED6B86F6A01B}"/>
          </ac:spMkLst>
        </pc:spChg>
        <pc:spChg chg="add mod">
          <ac:chgData name="Tariq Gilani" userId="f95dad9b-1e6c-498c-b573-9242e9268dd4" providerId="ADAL" clId="{7433DCBF-C2CD-47B3-ABDC-EB4B59AF1E39}" dt="2022-03-19T21:29:54.649" v="3136" actId="1076"/>
          <ac:spMkLst>
            <pc:docMk/>
            <pc:sldMk cId="3477889536" sldId="539"/>
            <ac:spMk id="12" creationId="{3713952A-1B67-459E-9AC9-D23FA4D0D9D8}"/>
          </ac:spMkLst>
        </pc:spChg>
        <pc:spChg chg="add mod">
          <ac:chgData name="Tariq Gilani" userId="f95dad9b-1e6c-498c-b573-9242e9268dd4" providerId="ADAL" clId="{7433DCBF-C2CD-47B3-ABDC-EB4B59AF1E39}" dt="2022-03-19T21:50:25.959" v="3540" actId="1076"/>
          <ac:spMkLst>
            <pc:docMk/>
            <pc:sldMk cId="3477889536" sldId="539"/>
            <ac:spMk id="13" creationId="{C917B4EC-65EF-4E12-9914-8122248139DA}"/>
          </ac:spMkLst>
        </pc:spChg>
        <pc:spChg chg="add mod">
          <ac:chgData name="Tariq Gilani" userId="f95dad9b-1e6c-498c-b573-9242e9268dd4" providerId="ADAL" clId="{7433DCBF-C2CD-47B3-ABDC-EB4B59AF1E39}" dt="2022-03-19T21:39:00.586" v="3300" actId="1076"/>
          <ac:spMkLst>
            <pc:docMk/>
            <pc:sldMk cId="3477889536" sldId="539"/>
            <ac:spMk id="14" creationId="{93EDE769-B5E5-4D5D-A9C0-44B221190479}"/>
          </ac:spMkLst>
        </pc:spChg>
        <pc:spChg chg="add mod">
          <ac:chgData name="Tariq Gilani" userId="f95dad9b-1e6c-498c-b573-9242e9268dd4" providerId="ADAL" clId="{7433DCBF-C2CD-47B3-ABDC-EB4B59AF1E39}" dt="2022-03-22T23:23:29.414" v="10204" actId="1076"/>
          <ac:spMkLst>
            <pc:docMk/>
            <pc:sldMk cId="3477889536" sldId="539"/>
            <ac:spMk id="15" creationId="{B604B0D0-6CCC-4513-B122-6F14F6BD138C}"/>
          </ac:spMkLst>
        </pc:spChg>
        <pc:spChg chg="add mod">
          <ac:chgData name="Tariq Gilani" userId="f95dad9b-1e6c-498c-b573-9242e9268dd4" providerId="ADAL" clId="{7433DCBF-C2CD-47B3-ABDC-EB4B59AF1E39}" dt="2022-03-22T23:23:53.859" v="10220" actId="20577"/>
          <ac:spMkLst>
            <pc:docMk/>
            <pc:sldMk cId="3477889536" sldId="539"/>
            <ac:spMk id="16" creationId="{E3114246-BF03-408F-947F-968AD0136918}"/>
          </ac:spMkLst>
        </pc:spChg>
        <pc:spChg chg="add mod">
          <ac:chgData name="Tariq Gilani" userId="f95dad9b-1e6c-498c-b573-9242e9268dd4" providerId="ADAL" clId="{7433DCBF-C2CD-47B3-ABDC-EB4B59AF1E39}" dt="2022-03-19T21:36:33.675" v="3270" actId="20577"/>
          <ac:spMkLst>
            <pc:docMk/>
            <pc:sldMk cId="3477889536" sldId="539"/>
            <ac:spMk id="17" creationId="{E73B4236-0FBB-4C46-BE30-D733BE3FAD10}"/>
          </ac:spMkLst>
        </pc:spChg>
        <pc:spChg chg="add mod">
          <ac:chgData name="Tariq Gilani" userId="f95dad9b-1e6c-498c-b573-9242e9268dd4" providerId="ADAL" clId="{7433DCBF-C2CD-47B3-ABDC-EB4B59AF1E39}" dt="2022-03-19T21:36:03.627" v="3256" actId="1076"/>
          <ac:spMkLst>
            <pc:docMk/>
            <pc:sldMk cId="3477889536" sldId="539"/>
            <ac:spMk id="18" creationId="{230BB027-7296-478D-AF9D-A3C2732E73C1}"/>
          </ac:spMkLst>
        </pc:spChg>
        <pc:spChg chg="add del mod">
          <ac:chgData name="Tariq Gilani" userId="f95dad9b-1e6c-498c-b573-9242e9268dd4" providerId="ADAL" clId="{7433DCBF-C2CD-47B3-ABDC-EB4B59AF1E39}" dt="2022-03-19T21:35:34.673" v="3253" actId="478"/>
          <ac:spMkLst>
            <pc:docMk/>
            <pc:sldMk cId="3477889536" sldId="539"/>
            <ac:spMk id="19" creationId="{A0CA0844-8A5B-4FB4-99C7-3B696C50514D}"/>
          </ac:spMkLst>
        </pc:spChg>
        <pc:spChg chg="add mod">
          <ac:chgData name="Tariq Gilani" userId="f95dad9b-1e6c-498c-b573-9242e9268dd4" providerId="ADAL" clId="{7433DCBF-C2CD-47B3-ABDC-EB4B59AF1E39}" dt="2022-03-22T23:24:26.686" v="10224" actId="1076"/>
          <ac:spMkLst>
            <pc:docMk/>
            <pc:sldMk cId="3477889536" sldId="539"/>
            <ac:spMk id="20" creationId="{A1964309-D6C3-4B8B-B9E5-B5EFF6EF5B72}"/>
          </ac:spMkLst>
        </pc:spChg>
        <pc:spChg chg="add mod">
          <ac:chgData name="Tariq Gilani" userId="f95dad9b-1e6c-498c-b573-9242e9268dd4" providerId="ADAL" clId="{7433DCBF-C2CD-47B3-ABDC-EB4B59AF1E39}" dt="2022-03-22T23:24:32.765" v="10225" actId="1076"/>
          <ac:spMkLst>
            <pc:docMk/>
            <pc:sldMk cId="3477889536" sldId="539"/>
            <ac:spMk id="21" creationId="{93687C33-5463-46FB-A116-2A83D10BE3F6}"/>
          </ac:spMkLst>
        </pc:spChg>
        <pc:spChg chg="add mod">
          <ac:chgData name="Tariq Gilani" userId="f95dad9b-1e6c-498c-b573-9242e9268dd4" providerId="ADAL" clId="{7433DCBF-C2CD-47B3-ABDC-EB4B59AF1E39}" dt="2022-03-19T21:51:04.362" v="3557" actId="1076"/>
          <ac:spMkLst>
            <pc:docMk/>
            <pc:sldMk cId="3477889536" sldId="539"/>
            <ac:spMk id="22" creationId="{1DFF60DE-CBA4-4C61-A3CF-8EB109FB6AC9}"/>
          </ac:spMkLst>
        </pc:spChg>
      </pc:sldChg>
      <pc:sldChg chg="addSp delSp modSp new mod modAnim">
        <pc:chgData name="Tariq Gilani" userId="f95dad9b-1e6c-498c-b573-9242e9268dd4" providerId="ADAL" clId="{7433DCBF-C2CD-47B3-ABDC-EB4B59AF1E39}" dt="2022-03-22T23:26:25.778" v="10244"/>
        <pc:sldMkLst>
          <pc:docMk/>
          <pc:sldMk cId="634378764" sldId="540"/>
        </pc:sldMkLst>
        <pc:spChg chg="add mod">
          <ac:chgData name="Tariq Gilani" userId="f95dad9b-1e6c-498c-b573-9242e9268dd4" providerId="ADAL" clId="{7433DCBF-C2CD-47B3-ABDC-EB4B59AF1E39}" dt="2022-03-20T01:32:34.881" v="4159" actId="14100"/>
          <ac:spMkLst>
            <pc:docMk/>
            <pc:sldMk cId="634378764" sldId="540"/>
            <ac:spMk id="2" creationId="{B3050C31-5445-4751-92F0-0DBE1D5DD55D}"/>
          </ac:spMkLst>
        </pc:spChg>
        <pc:spChg chg="del mod">
          <ac:chgData name="Tariq Gilani" userId="f95dad9b-1e6c-498c-b573-9242e9268dd4" providerId="ADAL" clId="{7433DCBF-C2CD-47B3-ABDC-EB4B59AF1E39}" dt="2022-03-19T21:39:09.421" v="3303" actId="478"/>
          <ac:spMkLst>
            <pc:docMk/>
            <pc:sldMk cId="634378764" sldId="540"/>
            <ac:spMk id="2" creationId="{EF4DA597-BF6B-401C-A406-F30C4917B4E7}"/>
          </ac:spMkLst>
        </pc:spChg>
        <pc:spChg chg="add mod">
          <ac:chgData name="Tariq Gilani" userId="f95dad9b-1e6c-498c-b573-9242e9268dd4" providerId="ADAL" clId="{7433DCBF-C2CD-47B3-ABDC-EB4B59AF1E39}" dt="2022-03-19T21:40:09.870" v="3321" actId="114"/>
          <ac:spMkLst>
            <pc:docMk/>
            <pc:sldMk cId="634378764" sldId="540"/>
            <ac:spMk id="3" creationId="{AA686F19-00E4-4F3E-89B5-D0CB2B1A8C2C}"/>
          </ac:spMkLst>
        </pc:spChg>
        <pc:spChg chg="add mod">
          <ac:chgData name="Tariq Gilani" userId="f95dad9b-1e6c-498c-b573-9242e9268dd4" providerId="ADAL" clId="{7433DCBF-C2CD-47B3-ABDC-EB4B59AF1E39}" dt="2022-03-22T23:25:14.706" v="10230" actId="14100"/>
          <ac:spMkLst>
            <pc:docMk/>
            <pc:sldMk cId="634378764" sldId="540"/>
            <ac:spMk id="4" creationId="{474B0090-C748-4C6E-94E8-CE8B8AA84FB4}"/>
          </ac:spMkLst>
        </pc:spChg>
        <pc:spChg chg="add mod">
          <ac:chgData name="Tariq Gilani" userId="f95dad9b-1e6c-498c-b573-9242e9268dd4" providerId="ADAL" clId="{7433DCBF-C2CD-47B3-ABDC-EB4B59AF1E39}" dt="2022-03-19T21:41:52.404" v="3367" actId="20577"/>
          <ac:spMkLst>
            <pc:docMk/>
            <pc:sldMk cId="634378764" sldId="540"/>
            <ac:spMk id="5" creationId="{E776BF24-40A4-4511-B4CC-950E92EEBAD2}"/>
          </ac:spMkLst>
        </pc:spChg>
        <pc:spChg chg="add mod">
          <ac:chgData name="Tariq Gilani" userId="f95dad9b-1e6c-498c-b573-9242e9268dd4" providerId="ADAL" clId="{7433DCBF-C2CD-47B3-ABDC-EB4B59AF1E39}" dt="2022-03-19T21:43:07.896" v="3391" actId="1076"/>
          <ac:spMkLst>
            <pc:docMk/>
            <pc:sldMk cId="634378764" sldId="540"/>
            <ac:spMk id="6" creationId="{4F0C7ECF-C124-4372-A178-FC683BC494EA}"/>
          </ac:spMkLst>
        </pc:spChg>
        <pc:spChg chg="add mod">
          <ac:chgData name="Tariq Gilani" userId="f95dad9b-1e6c-498c-b573-9242e9268dd4" providerId="ADAL" clId="{7433DCBF-C2CD-47B3-ABDC-EB4B59AF1E39}" dt="2022-03-19T21:43:32.468" v="3397" actId="20577"/>
          <ac:spMkLst>
            <pc:docMk/>
            <pc:sldMk cId="634378764" sldId="540"/>
            <ac:spMk id="7" creationId="{FCB6E17E-C173-48D2-A534-47BB940BE086}"/>
          </ac:spMkLst>
        </pc:spChg>
        <pc:spChg chg="add mod">
          <ac:chgData name="Tariq Gilani" userId="f95dad9b-1e6c-498c-b573-9242e9268dd4" providerId="ADAL" clId="{7433DCBF-C2CD-47B3-ABDC-EB4B59AF1E39}" dt="2022-03-19T21:47:09.236" v="3508" actId="14100"/>
          <ac:spMkLst>
            <pc:docMk/>
            <pc:sldMk cId="634378764" sldId="540"/>
            <ac:spMk id="8" creationId="{3EF3A48B-F93E-408D-B58A-1773EBFCCB4D}"/>
          </ac:spMkLst>
        </pc:spChg>
        <pc:spChg chg="add mod">
          <ac:chgData name="Tariq Gilani" userId="f95dad9b-1e6c-498c-b573-9242e9268dd4" providerId="ADAL" clId="{7433DCBF-C2CD-47B3-ABDC-EB4B59AF1E39}" dt="2022-03-22T23:25:56.719" v="10237" actId="1076"/>
          <ac:spMkLst>
            <pc:docMk/>
            <pc:sldMk cId="634378764" sldId="540"/>
            <ac:spMk id="9" creationId="{308F6E36-CD25-43BA-AC3B-FBEC6C2C1E06}"/>
          </ac:spMkLst>
        </pc:spChg>
        <pc:spChg chg="add mod">
          <ac:chgData name="Tariq Gilani" userId="f95dad9b-1e6c-498c-b573-9242e9268dd4" providerId="ADAL" clId="{7433DCBF-C2CD-47B3-ABDC-EB4B59AF1E39}" dt="2022-03-19T21:47:01.914" v="3506" actId="1076"/>
          <ac:spMkLst>
            <pc:docMk/>
            <pc:sldMk cId="634378764" sldId="540"/>
            <ac:spMk id="11" creationId="{B7780665-317F-4EED-B538-8407763CB914}"/>
          </ac:spMkLst>
        </pc:spChg>
        <pc:spChg chg="add mod">
          <ac:chgData name="Tariq Gilani" userId="f95dad9b-1e6c-498c-b573-9242e9268dd4" providerId="ADAL" clId="{7433DCBF-C2CD-47B3-ABDC-EB4B59AF1E39}" dt="2022-03-20T01:31:48.225" v="4152" actId="1076"/>
          <ac:spMkLst>
            <pc:docMk/>
            <pc:sldMk cId="634378764" sldId="540"/>
            <ac:spMk id="12" creationId="{9E808652-0F90-43F2-A4EA-3B77B4430404}"/>
          </ac:spMkLst>
        </pc:spChg>
        <pc:spChg chg="add mod">
          <ac:chgData name="Tariq Gilani" userId="f95dad9b-1e6c-498c-b573-9242e9268dd4" providerId="ADAL" clId="{7433DCBF-C2CD-47B3-ABDC-EB4B59AF1E39}" dt="2022-03-22T23:26:00.122" v="10238" actId="1076"/>
          <ac:spMkLst>
            <pc:docMk/>
            <pc:sldMk cId="634378764" sldId="540"/>
            <ac:spMk id="13" creationId="{3B901851-88DC-4179-B11B-6AB6B4FB09BA}"/>
          </ac:spMkLst>
        </pc:spChg>
        <pc:spChg chg="add mod">
          <ac:chgData name="Tariq Gilani" userId="f95dad9b-1e6c-498c-b573-9242e9268dd4" providerId="ADAL" clId="{7433DCBF-C2CD-47B3-ABDC-EB4B59AF1E39}" dt="2022-03-22T23:26:14.643" v="10241" actId="1076"/>
          <ac:spMkLst>
            <pc:docMk/>
            <pc:sldMk cId="634378764" sldId="540"/>
            <ac:spMk id="14" creationId="{C0064F75-A987-49C2-99B5-90E3F1F6A6A4}"/>
          </ac:spMkLst>
        </pc:spChg>
        <pc:spChg chg="add mod">
          <ac:chgData name="Tariq Gilani" userId="f95dad9b-1e6c-498c-b573-9242e9268dd4" providerId="ADAL" clId="{7433DCBF-C2CD-47B3-ABDC-EB4B59AF1E39}" dt="2022-03-20T01:32:03.896" v="4155" actId="1076"/>
          <ac:spMkLst>
            <pc:docMk/>
            <pc:sldMk cId="634378764" sldId="540"/>
            <ac:spMk id="15" creationId="{BB887E4D-1B1F-428B-8B8E-4F34EACAA464}"/>
          </ac:spMkLst>
        </pc:spChg>
      </pc:sldChg>
      <pc:sldChg chg="addSp delSp modSp new mod modAnim">
        <pc:chgData name="Tariq Gilani" userId="f95dad9b-1e6c-498c-b573-9242e9268dd4" providerId="ADAL" clId="{7433DCBF-C2CD-47B3-ABDC-EB4B59AF1E39}" dt="2022-03-22T23:30:57.760" v="10293"/>
        <pc:sldMkLst>
          <pc:docMk/>
          <pc:sldMk cId="1188712931" sldId="541"/>
        </pc:sldMkLst>
        <pc:spChg chg="add mod">
          <ac:chgData name="Tariq Gilani" userId="f95dad9b-1e6c-498c-b573-9242e9268dd4" providerId="ADAL" clId="{7433DCBF-C2CD-47B3-ABDC-EB4B59AF1E39}" dt="2022-03-22T23:27:36.800" v="10264" actId="1076"/>
          <ac:spMkLst>
            <pc:docMk/>
            <pc:sldMk cId="1188712931" sldId="541"/>
            <ac:spMk id="2" creationId="{9C124A9F-69BF-40B3-87DF-BAD02D2E616E}"/>
          </ac:spMkLst>
        </pc:spChg>
        <pc:spChg chg="del mod">
          <ac:chgData name="Tariq Gilani" userId="f95dad9b-1e6c-498c-b573-9242e9268dd4" providerId="ADAL" clId="{7433DCBF-C2CD-47B3-ABDC-EB4B59AF1E39}" dt="2022-03-19T21:52:10.934" v="3560" actId="478"/>
          <ac:spMkLst>
            <pc:docMk/>
            <pc:sldMk cId="1188712931" sldId="541"/>
            <ac:spMk id="2" creationId="{B7C40695-F281-44EA-A461-292AE5DE0EBD}"/>
          </ac:spMkLst>
        </pc:spChg>
        <pc:spChg chg="add mod">
          <ac:chgData name="Tariq Gilani" userId="f95dad9b-1e6c-498c-b573-9242e9268dd4" providerId="ADAL" clId="{7433DCBF-C2CD-47B3-ABDC-EB4B59AF1E39}" dt="2022-03-22T23:27:01.735" v="10257" actId="20577"/>
          <ac:spMkLst>
            <pc:docMk/>
            <pc:sldMk cId="1188712931" sldId="541"/>
            <ac:spMk id="3" creationId="{243B00A1-4646-4441-ADA3-34C69F73A134}"/>
          </ac:spMkLst>
        </pc:spChg>
        <pc:spChg chg="add mod">
          <ac:chgData name="Tariq Gilani" userId="f95dad9b-1e6c-498c-b573-9242e9268dd4" providerId="ADAL" clId="{7433DCBF-C2CD-47B3-ABDC-EB4B59AF1E39}" dt="2022-03-22T23:27:15.005" v="10259" actId="1076"/>
          <ac:spMkLst>
            <pc:docMk/>
            <pc:sldMk cId="1188712931" sldId="541"/>
            <ac:spMk id="4" creationId="{81AE9E41-1685-491C-9213-4695A389DA75}"/>
          </ac:spMkLst>
        </pc:spChg>
        <pc:spChg chg="add mod">
          <ac:chgData name="Tariq Gilani" userId="f95dad9b-1e6c-498c-b573-9242e9268dd4" providerId="ADAL" clId="{7433DCBF-C2CD-47B3-ABDC-EB4B59AF1E39}" dt="2022-03-20T02:07:47.923" v="5127" actId="1076"/>
          <ac:spMkLst>
            <pc:docMk/>
            <pc:sldMk cId="1188712931" sldId="541"/>
            <ac:spMk id="5" creationId="{B74ABFD2-A06A-4C00-B53C-67F6B2A3AA5B}"/>
          </ac:spMkLst>
        </pc:spChg>
        <pc:spChg chg="add mod">
          <ac:chgData name="Tariq Gilani" userId="f95dad9b-1e6c-498c-b573-9242e9268dd4" providerId="ADAL" clId="{7433DCBF-C2CD-47B3-ABDC-EB4B59AF1E39}" dt="2022-03-20T02:07:51.883" v="5128" actId="1076"/>
          <ac:spMkLst>
            <pc:docMk/>
            <pc:sldMk cId="1188712931" sldId="541"/>
            <ac:spMk id="6" creationId="{C7A40FEB-77BE-4E4F-BF49-F53F59AE18E4}"/>
          </ac:spMkLst>
        </pc:spChg>
        <pc:spChg chg="add mod">
          <ac:chgData name="Tariq Gilani" userId="f95dad9b-1e6c-498c-b573-9242e9268dd4" providerId="ADAL" clId="{7433DCBF-C2CD-47B3-ABDC-EB4B59AF1E39}" dt="2022-03-22T23:27:40.847" v="10265" actId="1076"/>
          <ac:spMkLst>
            <pc:docMk/>
            <pc:sldMk cId="1188712931" sldId="541"/>
            <ac:spMk id="7" creationId="{7DADF64C-4A8E-4F64-8671-55DFB20F5550}"/>
          </ac:spMkLst>
        </pc:spChg>
        <pc:spChg chg="add mod">
          <ac:chgData name="Tariq Gilani" userId="f95dad9b-1e6c-498c-b573-9242e9268dd4" providerId="ADAL" clId="{7433DCBF-C2CD-47B3-ABDC-EB4B59AF1E39}" dt="2022-03-22T23:27:55.690" v="10268" actId="14100"/>
          <ac:spMkLst>
            <pc:docMk/>
            <pc:sldMk cId="1188712931" sldId="541"/>
            <ac:spMk id="8" creationId="{2AF3F9B5-4000-4E93-B628-4FE0B8B8012E}"/>
          </ac:spMkLst>
        </pc:spChg>
        <pc:spChg chg="add mod">
          <ac:chgData name="Tariq Gilani" userId="f95dad9b-1e6c-498c-b573-9242e9268dd4" providerId="ADAL" clId="{7433DCBF-C2CD-47B3-ABDC-EB4B59AF1E39}" dt="2022-03-20T02:08:12.972" v="5133" actId="1076"/>
          <ac:spMkLst>
            <pc:docMk/>
            <pc:sldMk cId="1188712931" sldId="541"/>
            <ac:spMk id="9" creationId="{DC444557-5A40-4FFA-B3E2-D94471BED05E}"/>
          </ac:spMkLst>
        </pc:spChg>
        <pc:spChg chg="add mod">
          <ac:chgData name="Tariq Gilani" userId="f95dad9b-1e6c-498c-b573-9242e9268dd4" providerId="ADAL" clId="{7433DCBF-C2CD-47B3-ABDC-EB4B59AF1E39}" dt="2022-03-20T02:08:38.498" v="5139" actId="1076"/>
          <ac:spMkLst>
            <pc:docMk/>
            <pc:sldMk cId="1188712931" sldId="541"/>
            <ac:spMk id="10" creationId="{A02A0119-154D-4E3E-8A1C-77FBA782C9B1}"/>
          </ac:spMkLst>
        </pc:spChg>
        <pc:spChg chg="add mod">
          <ac:chgData name="Tariq Gilani" userId="f95dad9b-1e6c-498c-b573-9242e9268dd4" providerId="ADAL" clId="{7433DCBF-C2CD-47B3-ABDC-EB4B59AF1E39}" dt="2022-03-20T02:08:29.451" v="5137" actId="1076"/>
          <ac:spMkLst>
            <pc:docMk/>
            <pc:sldMk cId="1188712931" sldId="541"/>
            <ac:spMk id="18" creationId="{68E27456-3B45-4013-B102-7C94338760CA}"/>
          </ac:spMkLst>
        </pc:spChg>
        <pc:spChg chg="add mod">
          <ac:chgData name="Tariq Gilani" userId="f95dad9b-1e6c-498c-b573-9242e9268dd4" providerId="ADAL" clId="{7433DCBF-C2CD-47B3-ABDC-EB4B59AF1E39}" dt="2022-03-20T02:08:55.822" v="5144" actId="1076"/>
          <ac:spMkLst>
            <pc:docMk/>
            <pc:sldMk cId="1188712931" sldId="541"/>
            <ac:spMk id="19" creationId="{C6EB61D0-E3B8-49DE-8762-5C2A1524DB41}"/>
          </ac:spMkLst>
        </pc:spChg>
        <pc:spChg chg="add mod">
          <ac:chgData name="Tariq Gilani" userId="f95dad9b-1e6c-498c-b573-9242e9268dd4" providerId="ADAL" clId="{7433DCBF-C2CD-47B3-ABDC-EB4B59AF1E39}" dt="2022-03-20T02:11:13.420" v="5173" actId="692"/>
          <ac:spMkLst>
            <pc:docMk/>
            <pc:sldMk cId="1188712931" sldId="541"/>
            <ac:spMk id="20" creationId="{33EC7DAB-410F-441F-A1A6-1757C0EF7DEE}"/>
          </ac:spMkLst>
        </pc:spChg>
        <pc:spChg chg="add mod">
          <ac:chgData name="Tariq Gilani" userId="f95dad9b-1e6c-498c-b573-9242e9268dd4" providerId="ADAL" clId="{7433DCBF-C2CD-47B3-ABDC-EB4B59AF1E39}" dt="2022-03-20T02:08:44.622" v="5141" actId="1076"/>
          <ac:spMkLst>
            <pc:docMk/>
            <pc:sldMk cId="1188712931" sldId="541"/>
            <ac:spMk id="21" creationId="{A1C80B95-1405-4A04-91E5-B6A578B1392F}"/>
          </ac:spMkLst>
        </pc:spChg>
        <pc:spChg chg="add mod">
          <ac:chgData name="Tariq Gilani" userId="f95dad9b-1e6c-498c-b573-9242e9268dd4" providerId="ADAL" clId="{7433DCBF-C2CD-47B3-ABDC-EB4B59AF1E39}" dt="2022-03-20T02:08:49.887" v="5142" actId="1076"/>
          <ac:spMkLst>
            <pc:docMk/>
            <pc:sldMk cId="1188712931" sldId="541"/>
            <ac:spMk id="22" creationId="{1922F19F-386E-4AC9-B9EA-2AD5B98F4591}"/>
          </ac:spMkLst>
        </pc:spChg>
        <pc:spChg chg="add mod">
          <ac:chgData name="Tariq Gilani" userId="f95dad9b-1e6c-498c-b573-9242e9268dd4" providerId="ADAL" clId="{7433DCBF-C2CD-47B3-ABDC-EB4B59AF1E39}" dt="2022-03-20T02:08:34.510" v="5138" actId="1076"/>
          <ac:spMkLst>
            <pc:docMk/>
            <pc:sldMk cId="1188712931" sldId="541"/>
            <ac:spMk id="23" creationId="{3B877BDE-8ADA-4917-9894-80461CEA1B69}"/>
          </ac:spMkLst>
        </pc:spChg>
        <pc:spChg chg="add mod">
          <ac:chgData name="Tariq Gilani" userId="f95dad9b-1e6c-498c-b573-9242e9268dd4" providerId="ADAL" clId="{7433DCBF-C2CD-47B3-ABDC-EB4B59AF1E39}" dt="2022-03-20T02:09:02.603" v="5145" actId="1076"/>
          <ac:spMkLst>
            <pc:docMk/>
            <pc:sldMk cId="1188712931" sldId="541"/>
            <ac:spMk id="24" creationId="{E22394E3-A0A3-407F-8CDD-6251E4F1655F}"/>
          </ac:spMkLst>
        </pc:spChg>
        <pc:spChg chg="add mod">
          <ac:chgData name="Tariq Gilani" userId="f95dad9b-1e6c-498c-b573-9242e9268dd4" providerId="ADAL" clId="{7433DCBF-C2CD-47B3-ABDC-EB4B59AF1E39}" dt="2022-03-20T02:09:12.830" v="5148" actId="1076"/>
          <ac:spMkLst>
            <pc:docMk/>
            <pc:sldMk cId="1188712931" sldId="541"/>
            <ac:spMk id="25" creationId="{E4179496-DB78-42A7-9883-E374E7E8FA12}"/>
          </ac:spMkLst>
        </pc:spChg>
        <pc:spChg chg="add mod">
          <ac:chgData name="Tariq Gilani" userId="f95dad9b-1e6c-498c-b573-9242e9268dd4" providerId="ADAL" clId="{7433DCBF-C2CD-47B3-ABDC-EB4B59AF1E39}" dt="2022-03-20T02:09:08.450" v="5146" actId="1076"/>
          <ac:spMkLst>
            <pc:docMk/>
            <pc:sldMk cId="1188712931" sldId="541"/>
            <ac:spMk id="26" creationId="{7622C5E3-ED66-470E-9A2C-4F4589D73C51}"/>
          </ac:spMkLst>
        </pc:spChg>
        <pc:spChg chg="add del mod">
          <ac:chgData name="Tariq Gilani" userId="f95dad9b-1e6c-498c-b573-9242e9268dd4" providerId="ADAL" clId="{7433DCBF-C2CD-47B3-ABDC-EB4B59AF1E39}" dt="2022-03-20T02:03:39.414" v="5050"/>
          <ac:spMkLst>
            <pc:docMk/>
            <pc:sldMk cId="1188712931" sldId="541"/>
            <ac:spMk id="28" creationId="{E25B3F4B-0C9A-4751-87DF-DE6B6774E81C}"/>
          </ac:spMkLst>
        </pc:spChg>
        <pc:spChg chg="add mod">
          <ac:chgData name="Tariq Gilani" userId="f95dad9b-1e6c-498c-b573-9242e9268dd4" providerId="ADAL" clId="{7433DCBF-C2CD-47B3-ABDC-EB4B59AF1E39}" dt="2022-03-20T02:09:16.755" v="5149" actId="1076"/>
          <ac:spMkLst>
            <pc:docMk/>
            <pc:sldMk cId="1188712931" sldId="541"/>
            <ac:spMk id="29" creationId="{6F43BC93-83D8-4B36-83C6-81E105F52F4D}"/>
          </ac:spMkLst>
        </pc:spChg>
        <pc:spChg chg="add mod">
          <ac:chgData name="Tariq Gilani" userId="f95dad9b-1e6c-498c-b573-9242e9268dd4" providerId="ADAL" clId="{7433DCBF-C2CD-47B3-ABDC-EB4B59AF1E39}" dt="2022-03-20T02:10:58.055" v="5172" actId="692"/>
          <ac:spMkLst>
            <pc:docMk/>
            <pc:sldMk cId="1188712931" sldId="541"/>
            <ac:spMk id="30" creationId="{BA4F0BFC-C171-4B0E-8DDE-EA5EC551A13A}"/>
          </ac:spMkLst>
        </pc:spChg>
        <pc:spChg chg="add mod">
          <ac:chgData name="Tariq Gilani" userId="f95dad9b-1e6c-498c-b573-9242e9268dd4" providerId="ADAL" clId="{7433DCBF-C2CD-47B3-ABDC-EB4B59AF1E39}" dt="2022-03-20T02:09:51.580" v="5157" actId="6549"/>
          <ac:spMkLst>
            <pc:docMk/>
            <pc:sldMk cId="1188712931" sldId="541"/>
            <ac:spMk id="31" creationId="{D2049C3C-54AF-4467-AD48-019BDF89B2CA}"/>
          </ac:spMkLst>
        </pc:spChg>
        <pc:spChg chg="add mod">
          <ac:chgData name="Tariq Gilani" userId="f95dad9b-1e6c-498c-b573-9242e9268dd4" providerId="ADAL" clId="{7433DCBF-C2CD-47B3-ABDC-EB4B59AF1E39}" dt="2022-03-20T02:10:28.977" v="5168" actId="692"/>
          <ac:spMkLst>
            <pc:docMk/>
            <pc:sldMk cId="1188712931" sldId="541"/>
            <ac:spMk id="35" creationId="{5D51A984-6064-463F-B91B-37EA3193A048}"/>
          </ac:spMkLst>
        </pc:spChg>
        <pc:cxnChg chg="add mod">
          <ac:chgData name="Tariq Gilani" userId="f95dad9b-1e6c-498c-b573-9242e9268dd4" providerId="ADAL" clId="{7433DCBF-C2CD-47B3-ABDC-EB4B59AF1E39}" dt="2022-03-22T23:28:05.672" v="10271" actId="1076"/>
          <ac:cxnSpMkLst>
            <pc:docMk/>
            <pc:sldMk cId="1188712931" sldId="541"/>
            <ac:cxnSpMk id="12" creationId="{33041ED0-C134-4436-9A91-92649936E571}"/>
          </ac:cxnSpMkLst>
        </pc:cxnChg>
      </pc:sldChg>
      <pc:sldChg chg="addSp delSp modSp new mod modAnim">
        <pc:chgData name="Tariq Gilani" userId="f95dad9b-1e6c-498c-b573-9242e9268dd4" providerId="ADAL" clId="{7433DCBF-C2CD-47B3-ABDC-EB4B59AF1E39}" dt="2022-03-22T23:41:20.541" v="10422"/>
        <pc:sldMkLst>
          <pc:docMk/>
          <pc:sldMk cId="1360884293" sldId="542"/>
        </pc:sldMkLst>
        <pc:spChg chg="del">
          <ac:chgData name="Tariq Gilani" userId="f95dad9b-1e6c-498c-b573-9242e9268dd4" providerId="ADAL" clId="{7433DCBF-C2CD-47B3-ABDC-EB4B59AF1E39}" dt="2022-03-19T21:53:13.374" v="3591" actId="478"/>
          <ac:spMkLst>
            <pc:docMk/>
            <pc:sldMk cId="1360884293" sldId="542"/>
            <ac:spMk id="2" creationId="{98C65870-4DEF-4C48-B5DD-36D9A8689D21}"/>
          </ac:spMkLst>
        </pc:spChg>
        <pc:spChg chg="add mod">
          <ac:chgData name="Tariq Gilani" userId="f95dad9b-1e6c-498c-b573-9242e9268dd4" providerId="ADAL" clId="{7433DCBF-C2CD-47B3-ABDC-EB4B59AF1E39}" dt="2022-03-20T13:56:12.905" v="6214" actId="1076"/>
          <ac:spMkLst>
            <pc:docMk/>
            <pc:sldMk cId="1360884293" sldId="542"/>
            <ac:spMk id="2" creationId="{D7FA1D46-0994-4004-BBF4-0ACD5949D1EA}"/>
          </ac:spMkLst>
        </pc:spChg>
        <pc:spChg chg="add mod">
          <ac:chgData name="Tariq Gilani" userId="f95dad9b-1e6c-498c-b573-9242e9268dd4" providerId="ADAL" clId="{7433DCBF-C2CD-47B3-ABDC-EB4B59AF1E39}" dt="2022-03-20T13:56:07.414" v="6212" actId="1076"/>
          <ac:spMkLst>
            <pc:docMk/>
            <pc:sldMk cId="1360884293" sldId="542"/>
            <ac:spMk id="3" creationId="{2ED22D27-8AC8-4B2A-BE53-534B66E0CC7F}"/>
          </ac:spMkLst>
        </pc:spChg>
        <pc:spChg chg="add del mod">
          <ac:chgData name="Tariq Gilani" userId="f95dad9b-1e6c-498c-b573-9242e9268dd4" providerId="ADAL" clId="{7433DCBF-C2CD-47B3-ABDC-EB4B59AF1E39}" dt="2022-03-20T13:48:25.479" v="5973"/>
          <ac:spMkLst>
            <pc:docMk/>
            <pc:sldMk cId="1360884293" sldId="542"/>
            <ac:spMk id="4" creationId="{76F7D9FE-0596-47A7-85B5-3B12E6E1646C}"/>
          </ac:spMkLst>
        </pc:spChg>
        <pc:spChg chg="add mod">
          <ac:chgData name="Tariq Gilani" userId="f95dad9b-1e6c-498c-b573-9242e9268dd4" providerId="ADAL" clId="{7433DCBF-C2CD-47B3-ABDC-EB4B59AF1E39}" dt="2022-03-20T13:56:17.164" v="6215" actId="1076"/>
          <ac:spMkLst>
            <pc:docMk/>
            <pc:sldMk cId="1360884293" sldId="542"/>
            <ac:spMk id="5" creationId="{0AEB7E66-5AF1-4242-9559-ED1DC76ACC86}"/>
          </ac:spMkLst>
        </pc:spChg>
        <pc:spChg chg="add mod">
          <ac:chgData name="Tariq Gilani" userId="f95dad9b-1e6c-498c-b573-9242e9268dd4" providerId="ADAL" clId="{7433DCBF-C2CD-47B3-ABDC-EB4B59AF1E39}" dt="2022-03-20T13:56:20.019" v="6216" actId="1076"/>
          <ac:spMkLst>
            <pc:docMk/>
            <pc:sldMk cId="1360884293" sldId="542"/>
            <ac:spMk id="6" creationId="{B3B94B21-8CA1-4FFD-8505-9EA2F665D253}"/>
          </ac:spMkLst>
        </pc:spChg>
        <pc:spChg chg="add mod">
          <ac:chgData name="Tariq Gilani" userId="f95dad9b-1e6c-498c-b573-9242e9268dd4" providerId="ADAL" clId="{7433DCBF-C2CD-47B3-ABDC-EB4B59AF1E39}" dt="2022-03-20T14:14:58.168" v="6559" actId="1076"/>
          <ac:spMkLst>
            <pc:docMk/>
            <pc:sldMk cId="1360884293" sldId="542"/>
            <ac:spMk id="7" creationId="{5414F4B6-FD65-47BB-A95E-B181A384AB09}"/>
          </ac:spMkLst>
        </pc:spChg>
        <pc:spChg chg="add mod">
          <ac:chgData name="Tariq Gilani" userId="f95dad9b-1e6c-498c-b573-9242e9268dd4" providerId="ADAL" clId="{7433DCBF-C2CD-47B3-ABDC-EB4B59AF1E39}" dt="2022-03-20T14:15:04.518" v="6560" actId="1076"/>
          <ac:spMkLst>
            <pc:docMk/>
            <pc:sldMk cId="1360884293" sldId="542"/>
            <ac:spMk id="8" creationId="{EFC7C2EE-1DB7-443C-9F42-7FD012BD4E63}"/>
          </ac:spMkLst>
        </pc:spChg>
        <pc:spChg chg="add mod">
          <ac:chgData name="Tariq Gilani" userId="f95dad9b-1e6c-498c-b573-9242e9268dd4" providerId="ADAL" clId="{7433DCBF-C2CD-47B3-ABDC-EB4B59AF1E39}" dt="2022-03-20T14:15:08.847" v="6561" actId="1076"/>
          <ac:spMkLst>
            <pc:docMk/>
            <pc:sldMk cId="1360884293" sldId="542"/>
            <ac:spMk id="9" creationId="{834568A2-81D4-4542-97BF-29818FEFEFD9}"/>
          </ac:spMkLst>
        </pc:spChg>
        <pc:spChg chg="add mod">
          <ac:chgData name="Tariq Gilani" userId="f95dad9b-1e6c-498c-b573-9242e9268dd4" providerId="ADAL" clId="{7433DCBF-C2CD-47B3-ABDC-EB4B59AF1E39}" dt="2022-03-20T13:56:25.255" v="6217" actId="1076"/>
          <ac:spMkLst>
            <pc:docMk/>
            <pc:sldMk cId="1360884293" sldId="542"/>
            <ac:spMk id="10" creationId="{9BE2A717-CBB9-44EC-AAE1-4BE16500314B}"/>
          </ac:spMkLst>
        </pc:spChg>
        <pc:spChg chg="add mod">
          <ac:chgData name="Tariq Gilani" userId="f95dad9b-1e6c-498c-b573-9242e9268dd4" providerId="ADAL" clId="{7433DCBF-C2CD-47B3-ABDC-EB4B59AF1E39}" dt="2022-03-20T13:56:34.453" v="6219" actId="14100"/>
          <ac:spMkLst>
            <pc:docMk/>
            <pc:sldMk cId="1360884293" sldId="542"/>
            <ac:spMk id="11" creationId="{7BFA3561-B4CD-4F78-8135-BA5641DC04FC}"/>
          </ac:spMkLst>
        </pc:spChg>
        <pc:spChg chg="add mod">
          <ac:chgData name="Tariq Gilani" userId="f95dad9b-1e6c-498c-b573-9242e9268dd4" providerId="ADAL" clId="{7433DCBF-C2CD-47B3-ABDC-EB4B59AF1E39}" dt="2022-03-20T14:15:14.049" v="6562" actId="1076"/>
          <ac:spMkLst>
            <pc:docMk/>
            <pc:sldMk cId="1360884293" sldId="542"/>
            <ac:spMk id="12" creationId="{009567BB-4A7B-4868-A52F-5CF9C636E4B7}"/>
          </ac:spMkLst>
        </pc:spChg>
        <pc:spChg chg="add mod">
          <ac:chgData name="Tariq Gilani" userId="f95dad9b-1e6c-498c-b573-9242e9268dd4" providerId="ADAL" clId="{7433DCBF-C2CD-47B3-ABDC-EB4B59AF1E39}" dt="2022-03-20T14:16:13.320" v="6583" actId="1076"/>
          <ac:spMkLst>
            <pc:docMk/>
            <pc:sldMk cId="1360884293" sldId="542"/>
            <ac:spMk id="13" creationId="{6C97A7B4-C7A8-4913-85AF-01702E22DC07}"/>
          </ac:spMkLst>
        </pc:spChg>
        <pc:spChg chg="add mod">
          <ac:chgData name="Tariq Gilani" userId="f95dad9b-1e6c-498c-b573-9242e9268dd4" providerId="ADAL" clId="{7433DCBF-C2CD-47B3-ABDC-EB4B59AF1E39}" dt="2022-03-20T14:16:17.715" v="6584" actId="1076"/>
          <ac:spMkLst>
            <pc:docMk/>
            <pc:sldMk cId="1360884293" sldId="542"/>
            <ac:spMk id="14" creationId="{62988647-0DF1-49E1-B988-94ACFE7A146B}"/>
          </ac:spMkLst>
        </pc:spChg>
        <pc:spChg chg="add mod">
          <ac:chgData name="Tariq Gilani" userId="f95dad9b-1e6c-498c-b573-9242e9268dd4" providerId="ADAL" clId="{7433DCBF-C2CD-47B3-ABDC-EB4B59AF1E39}" dt="2022-03-20T14:09:12.327" v="6431" actId="1076"/>
          <ac:spMkLst>
            <pc:docMk/>
            <pc:sldMk cId="1360884293" sldId="542"/>
            <ac:spMk id="15" creationId="{63E524C8-6829-44CC-8DBF-3FFDBDE5A72B}"/>
          </ac:spMkLst>
        </pc:spChg>
        <pc:spChg chg="add mod">
          <ac:chgData name="Tariq Gilani" userId="f95dad9b-1e6c-498c-b573-9242e9268dd4" providerId="ADAL" clId="{7433DCBF-C2CD-47B3-ABDC-EB4B59AF1E39}" dt="2022-03-20T14:09:53.549" v="6448" actId="1076"/>
          <ac:spMkLst>
            <pc:docMk/>
            <pc:sldMk cId="1360884293" sldId="542"/>
            <ac:spMk id="16" creationId="{7685952B-3A10-49CC-B599-AE04E28AF8AC}"/>
          </ac:spMkLst>
        </pc:spChg>
        <pc:spChg chg="add mod">
          <ac:chgData name="Tariq Gilani" userId="f95dad9b-1e6c-498c-b573-9242e9268dd4" providerId="ADAL" clId="{7433DCBF-C2CD-47B3-ABDC-EB4B59AF1E39}" dt="2022-03-22T23:39:20.743" v="10365" actId="1076"/>
          <ac:spMkLst>
            <pc:docMk/>
            <pc:sldMk cId="1360884293" sldId="542"/>
            <ac:spMk id="17" creationId="{E5F7A216-6C13-4ABA-B441-903AB0115DEA}"/>
          </ac:spMkLst>
        </pc:spChg>
        <pc:spChg chg="add del mod">
          <ac:chgData name="Tariq Gilani" userId="f95dad9b-1e6c-498c-b573-9242e9268dd4" providerId="ADAL" clId="{7433DCBF-C2CD-47B3-ABDC-EB4B59AF1E39}" dt="2022-03-20T14:04:08.647" v="6365"/>
          <ac:spMkLst>
            <pc:docMk/>
            <pc:sldMk cId="1360884293" sldId="542"/>
            <ac:spMk id="18" creationId="{F7897A76-BAE9-4CAE-B357-E0393FCB88BE}"/>
          </ac:spMkLst>
        </pc:spChg>
        <pc:spChg chg="add mod">
          <ac:chgData name="Tariq Gilani" userId="f95dad9b-1e6c-498c-b573-9242e9268dd4" providerId="ADAL" clId="{7433DCBF-C2CD-47B3-ABDC-EB4B59AF1E39}" dt="2022-03-20T14:23:25.221" v="6733" actId="1076"/>
          <ac:spMkLst>
            <pc:docMk/>
            <pc:sldMk cId="1360884293" sldId="542"/>
            <ac:spMk id="19" creationId="{7536A45A-EE62-4027-BAE8-C1CD0BB68732}"/>
          </ac:spMkLst>
        </pc:spChg>
        <pc:spChg chg="add mod">
          <ac:chgData name="Tariq Gilani" userId="f95dad9b-1e6c-498c-b573-9242e9268dd4" providerId="ADAL" clId="{7433DCBF-C2CD-47B3-ABDC-EB4B59AF1E39}" dt="2022-03-20T14:10:35.255" v="6469" actId="1076"/>
          <ac:spMkLst>
            <pc:docMk/>
            <pc:sldMk cId="1360884293" sldId="542"/>
            <ac:spMk id="22" creationId="{9A060FE7-F7E6-4E2B-B603-C1C62B346D11}"/>
          </ac:spMkLst>
        </pc:spChg>
        <pc:spChg chg="add mod">
          <ac:chgData name="Tariq Gilani" userId="f95dad9b-1e6c-498c-b573-9242e9268dd4" providerId="ADAL" clId="{7433DCBF-C2CD-47B3-ABDC-EB4B59AF1E39}" dt="2022-03-20T14:11:02.173" v="6482" actId="20577"/>
          <ac:spMkLst>
            <pc:docMk/>
            <pc:sldMk cId="1360884293" sldId="542"/>
            <ac:spMk id="23" creationId="{2D69F073-B191-430B-87A5-0CBDA9AB2FEF}"/>
          </ac:spMkLst>
        </pc:spChg>
        <pc:spChg chg="add mod">
          <ac:chgData name="Tariq Gilani" userId="f95dad9b-1e6c-498c-b573-9242e9268dd4" providerId="ADAL" clId="{7433DCBF-C2CD-47B3-ABDC-EB4B59AF1E39}" dt="2022-03-20T14:11:48.675" v="6521" actId="1076"/>
          <ac:spMkLst>
            <pc:docMk/>
            <pc:sldMk cId="1360884293" sldId="542"/>
            <ac:spMk id="24" creationId="{88C017EE-044B-4670-B50F-993D8DB7446B}"/>
          </ac:spMkLst>
        </pc:spChg>
        <pc:spChg chg="add mod">
          <ac:chgData name="Tariq Gilani" userId="f95dad9b-1e6c-498c-b573-9242e9268dd4" providerId="ADAL" clId="{7433DCBF-C2CD-47B3-ABDC-EB4B59AF1E39}" dt="2022-03-20T14:14:06.999" v="6550" actId="692"/>
          <ac:spMkLst>
            <pc:docMk/>
            <pc:sldMk cId="1360884293" sldId="542"/>
            <ac:spMk id="25" creationId="{A72EEE9F-EE30-41FE-9082-69ECA63B424C}"/>
          </ac:spMkLst>
        </pc:spChg>
        <pc:spChg chg="add mod">
          <ac:chgData name="Tariq Gilani" userId="f95dad9b-1e6c-498c-b573-9242e9268dd4" providerId="ADAL" clId="{7433DCBF-C2CD-47B3-ABDC-EB4B59AF1E39}" dt="2022-03-20T14:14:18.686" v="6552" actId="692"/>
          <ac:spMkLst>
            <pc:docMk/>
            <pc:sldMk cId="1360884293" sldId="542"/>
            <ac:spMk id="26" creationId="{69E7A50B-1C68-4CE4-97FE-B77677255F58}"/>
          </ac:spMkLst>
        </pc:spChg>
        <pc:spChg chg="add mod">
          <ac:chgData name="Tariq Gilani" userId="f95dad9b-1e6c-498c-b573-9242e9268dd4" providerId="ADAL" clId="{7433DCBF-C2CD-47B3-ABDC-EB4B59AF1E39}" dt="2022-03-20T14:14:36.511" v="6557" actId="692"/>
          <ac:spMkLst>
            <pc:docMk/>
            <pc:sldMk cId="1360884293" sldId="542"/>
            <ac:spMk id="27" creationId="{F60FB7D6-4E48-45AD-8F68-87DA61684B30}"/>
          </ac:spMkLst>
        </pc:spChg>
        <pc:spChg chg="add mod">
          <ac:chgData name="Tariq Gilani" userId="f95dad9b-1e6c-498c-b573-9242e9268dd4" providerId="ADAL" clId="{7433DCBF-C2CD-47B3-ABDC-EB4B59AF1E39}" dt="2022-03-20T14:16:09.285" v="6582" actId="1076"/>
          <ac:spMkLst>
            <pc:docMk/>
            <pc:sldMk cId="1360884293" sldId="542"/>
            <ac:spMk id="28" creationId="{F6A2FB91-409B-426C-A2E8-F0025FC277F2}"/>
          </ac:spMkLst>
        </pc:spChg>
        <pc:spChg chg="add mod">
          <ac:chgData name="Tariq Gilani" userId="f95dad9b-1e6c-498c-b573-9242e9268dd4" providerId="ADAL" clId="{7433DCBF-C2CD-47B3-ABDC-EB4B59AF1E39}" dt="2022-03-22T23:39:49.820" v="10370" actId="1076"/>
          <ac:spMkLst>
            <pc:docMk/>
            <pc:sldMk cId="1360884293" sldId="542"/>
            <ac:spMk id="29" creationId="{F22A6787-C7EB-4FB5-BC9E-4D61B88778DA}"/>
          </ac:spMkLst>
        </pc:spChg>
        <pc:cxnChg chg="add del mod">
          <ac:chgData name="Tariq Gilani" userId="f95dad9b-1e6c-498c-b573-9242e9268dd4" providerId="ADAL" clId="{7433DCBF-C2CD-47B3-ABDC-EB4B59AF1E39}" dt="2022-03-20T14:08:59.263" v="6429" actId="478"/>
          <ac:cxnSpMkLst>
            <pc:docMk/>
            <pc:sldMk cId="1360884293" sldId="542"/>
            <ac:cxnSpMk id="21" creationId="{E023ED5B-036B-4564-8598-72A040C80263}"/>
          </ac:cxnSpMkLst>
        </pc:cxnChg>
      </pc:sldChg>
      <pc:sldChg chg="addSp delSp modSp new mod modAnim">
        <pc:chgData name="Tariq Gilani" userId="f95dad9b-1e6c-498c-b573-9242e9268dd4" providerId="ADAL" clId="{7433DCBF-C2CD-47B3-ABDC-EB4B59AF1E39}" dt="2022-03-22T23:35:08.375" v="10332"/>
        <pc:sldMkLst>
          <pc:docMk/>
          <pc:sldMk cId="2108053562" sldId="543"/>
        </pc:sldMkLst>
        <pc:spChg chg="del">
          <ac:chgData name="Tariq Gilani" userId="f95dad9b-1e6c-498c-b573-9242e9268dd4" providerId="ADAL" clId="{7433DCBF-C2CD-47B3-ABDC-EB4B59AF1E39}" dt="2022-03-20T02:12:36.921" v="5175" actId="478"/>
          <ac:spMkLst>
            <pc:docMk/>
            <pc:sldMk cId="2108053562" sldId="543"/>
            <ac:spMk id="2" creationId="{B018C55C-0E83-4B05-86C9-BEE029A8DE3B}"/>
          </ac:spMkLst>
        </pc:spChg>
        <pc:spChg chg="add mod">
          <ac:chgData name="Tariq Gilani" userId="f95dad9b-1e6c-498c-b573-9242e9268dd4" providerId="ADAL" clId="{7433DCBF-C2CD-47B3-ABDC-EB4B59AF1E39}" dt="2022-03-22T23:31:12.340" v="10294" actId="1076"/>
          <ac:spMkLst>
            <pc:docMk/>
            <pc:sldMk cId="2108053562" sldId="543"/>
            <ac:spMk id="4" creationId="{40626FC5-F748-4316-AAFC-FB344E316934}"/>
          </ac:spMkLst>
        </pc:spChg>
        <pc:spChg chg="add mod">
          <ac:chgData name="Tariq Gilani" userId="f95dad9b-1e6c-498c-b573-9242e9268dd4" providerId="ADAL" clId="{7433DCBF-C2CD-47B3-ABDC-EB4B59AF1E39}" dt="2022-03-22T23:31:16.385" v="10295" actId="1076"/>
          <ac:spMkLst>
            <pc:docMk/>
            <pc:sldMk cId="2108053562" sldId="543"/>
            <ac:spMk id="5" creationId="{F94C1801-C0F4-40EF-87AC-895DFCF0F760}"/>
          </ac:spMkLst>
        </pc:spChg>
        <pc:spChg chg="add mod">
          <ac:chgData name="Tariq Gilani" userId="f95dad9b-1e6c-498c-b573-9242e9268dd4" providerId="ADAL" clId="{7433DCBF-C2CD-47B3-ABDC-EB4B59AF1E39}" dt="2022-03-20T02:16:54.711" v="5368" actId="14100"/>
          <ac:spMkLst>
            <pc:docMk/>
            <pc:sldMk cId="2108053562" sldId="543"/>
            <ac:spMk id="6" creationId="{AF647BD7-C314-4A79-A702-5FBE2E1F1831}"/>
          </ac:spMkLst>
        </pc:spChg>
        <pc:spChg chg="add mod">
          <ac:chgData name="Tariq Gilani" userId="f95dad9b-1e6c-498c-b573-9242e9268dd4" providerId="ADAL" clId="{7433DCBF-C2CD-47B3-ABDC-EB4B59AF1E39}" dt="2022-03-20T02:17:30.394" v="5398" actId="1076"/>
          <ac:spMkLst>
            <pc:docMk/>
            <pc:sldMk cId="2108053562" sldId="543"/>
            <ac:spMk id="7" creationId="{BAC1A7F4-0225-4BE5-AA65-92C443A6DCEC}"/>
          </ac:spMkLst>
        </pc:spChg>
        <pc:spChg chg="add mod">
          <ac:chgData name="Tariq Gilani" userId="f95dad9b-1e6c-498c-b573-9242e9268dd4" providerId="ADAL" clId="{7433DCBF-C2CD-47B3-ABDC-EB4B59AF1E39}" dt="2022-03-20T02:18:23.070" v="5445" actId="1076"/>
          <ac:spMkLst>
            <pc:docMk/>
            <pc:sldMk cId="2108053562" sldId="543"/>
            <ac:spMk id="8" creationId="{6AE2EF09-14EE-4D04-B871-448FE46DF586}"/>
          </ac:spMkLst>
        </pc:spChg>
        <pc:spChg chg="add mod">
          <ac:chgData name="Tariq Gilani" userId="f95dad9b-1e6c-498c-b573-9242e9268dd4" providerId="ADAL" clId="{7433DCBF-C2CD-47B3-ABDC-EB4B59AF1E39}" dt="2022-03-20T02:23:42.642" v="5690" actId="20577"/>
          <ac:spMkLst>
            <pc:docMk/>
            <pc:sldMk cId="2108053562" sldId="543"/>
            <ac:spMk id="9" creationId="{745E745B-A9D4-41FF-88FD-8A8785B0F4E8}"/>
          </ac:spMkLst>
        </pc:spChg>
        <pc:spChg chg="add mod">
          <ac:chgData name="Tariq Gilani" userId="f95dad9b-1e6c-498c-b573-9242e9268dd4" providerId="ADAL" clId="{7433DCBF-C2CD-47B3-ABDC-EB4B59AF1E39}" dt="2022-03-22T23:31:53.374" v="10302" actId="14100"/>
          <ac:spMkLst>
            <pc:docMk/>
            <pc:sldMk cId="2108053562" sldId="543"/>
            <ac:spMk id="10" creationId="{2E96CA00-0D73-4D33-B588-58DC7E96F625}"/>
          </ac:spMkLst>
        </pc:spChg>
        <pc:spChg chg="add mod">
          <ac:chgData name="Tariq Gilani" userId="f95dad9b-1e6c-498c-b573-9242e9268dd4" providerId="ADAL" clId="{7433DCBF-C2CD-47B3-ABDC-EB4B59AF1E39}" dt="2022-03-22T23:32:07.758" v="10304" actId="1076"/>
          <ac:spMkLst>
            <pc:docMk/>
            <pc:sldMk cId="2108053562" sldId="543"/>
            <ac:spMk id="11" creationId="{6D8E6FE1-BC02-4BD4-A7BA-DF188A767B24}"/>
          </ac:spMkLst>
        </pc:spChg>
        <pc:spChg chg="add mod">
          <ac:chgData name="Tariq Gilani" userId="f95dad9b-1e6c-498c-b573-9242e9268dd4" providerId="ADAL" clId="{7433DCBF-C2CD-47B3-ABDC-EB4B59AF1E39}" dt="2022-03-20T02:23:32.105" v="5686" actId="20577"/>
          <ac:spMkLst>
            <pc:docMk/>
            <pc:sldMk cId="2108053562" sldId="543"/>
            <ac:spMk id="12" creationId="{3B3A16C4-7885-474F-A799-84BE2CE3CE2A}"/>
          </ac:spMkLst>
        </pc:spChg>
        <pc:spChg chg="add mod">
          <ac:chgData name="Tariq Gilani" userId="f95dad9b-1e6c-498c-b573-9242e9268dd4" providerId="ADAL" clId="{7433DCBF-C2CD-47B3-ABDC-EB4B59AF1E39}" dt="2022-03-22T23:33:30.674" v="10317" actId="14100"/>
          <ac:spMkLst>
            <pc:docMk/>
            <pc:sldMk cId="2108053562" sldId="543"/>
            <ac:spMk id="13" creationId="{6238682F-56D9-4896-9006-64ADB61186F6}"/>
          </ac:spMkLst>
        </pc:spChg>
        <pc:spChg chg="add mod">
          <ac:chgData name="Tariq Gilani" userId="f95dad9b-1e6c-498c-b573-9242e9268dd4" providerId="ADAL" clId="{7433DCBF-C2CD-47B3-ABDC-EB4B59AF1E39}" dt="2022-03-22T23:34:02.672" v="10325" actId="1076"/>
          <ac:spMkLst>
            <pc:docMk/>
            <pc:sldMk cId="2108053562" sldId="543"/>
            <ac:spMk id="14" creationId="{DE78C17B-34EC-4FC3-95C2-71F9368F77C3}"/>
          </ac:spMkLst>
        </pc:spChg>
        <pc:spChg chg="add mod">
          <ac:chgData name="Tariq Gilani" userId="f95dad9b-1e6c-498c-b573-9242e9268dd4" providerId="ADAL" clId="{7433DCBF-C2CD-47B3-ABDC-EB4B59AF1E39}" dt="2022-03-20T02:27:57.033" v="5767" actId="692"/>
          <ac:spMkLst>
            <pc:docMk/>
            <pc:sldMk cId="2108053562" sldId="543"/>
            <ac:spMk id="15" creationId="{F73A0AAF-B678-4B96-AB16-90933161CA36}"/>
          </ac:spMkLst>
        </pc:spChg>
        <pc:spChg chg="add mod">
          <ac:chgData name="Tariq Gilani" userId="f95dad9b-1e6c-498c-b573-9242e9268dd4" providerId="ADAL" clId="{7433DCBF-C2CD-47B3-ABDC-EB4B59AF1E39}" dt="2022-03-22T23:34:49.706" v="10330" actId="1076"/>
          <ac:spMkLst>
            <pc:docMk/>
            <pc:sldMk cId="2108053562" sldId="543"/>
            <ac:spMk id="16" creationId="{DDD7804B-CD48-472B-863C-DEE328A59292}"/>
          </ac:spMkLst>
        </pc:spChg>
        <pc:spChg chg="add mod">
          <ac:chgData name="Tariq Gilani" userId="f95dad9b-1e6c-498c-b573-9242e9268dd4" providerId="ADAL" clId="{7433DCBF-C2CD-47B3-ABDC-EB4B59AF1E39}" dt="2022-03-22T23:34:44.023" v="10329" actId="1076"/>
          <ac:spMkLst>
            <pc:docMk/>
            <pc:sldMk cId="2108053562" sldId="543"/>
            <ac:spMk id="17" creationId="{134DB60D-9B64-44F3-B61F-80DD7CB43E74}"/>
          </ac:spMkLst>
        </pc:spChg>
      </pc:sldChg>
      <pc:sldChg chg="addSp delSp modSp new mod delAnim modAnim">
        <pc:chgData name="Tariq Gilani" userId="f95dad9b-1e6c-498c-b573-9242e9268dd4" providerId="ADAL" clId="{7433DCBF-C2CD-47B3-ABDC-EB4B59AF1E39}" dt="2022-03-22T23:45:54.038" v="10591"/>
        <pc:sldMkLst>
          <pc:docMk/>
          <pc:sldMk cId="3711011181" sldId="544"/>
        </pc:sldMkLst>
        <pc:spChg chg="del mod">
          <ac:chgData name="Tariq Gilani" userId="f95dad9b-1e6c-498c-b573-9242e9268dd4" providerId="ADAL" clId="{7433DCBF-C2CD-47B3-ABDC-EB4B59AF1E39}" dt="2022-03-20T14:16:36.863" v="6587" actId="478"/>
          <ac:spMkLst>
            <pc:docMk/>
            <pc:sldMk cId="3711011181" sldId="544"/>
            <ac:spMk id="2" creationId="{D1C5334E-4349-489A-AB4A-3A9664BD4328}"/>
          </ac:spMkLst>
        </pc:spChg>
        <pc:spChg chg="add mod">
          <ac:chgData name="Tariq Gilani" userId="f95dad9b-1e6c-498c-b573-9242e9268dd4" providerId="ADAL" clId="{7433DCBF-C2CD-47B3-ABDC-EB4B59AF1E39}" dt="2022-03-20T14:16:57.713" v="6611" actId="20577"/>
          <ac:spMkLst>
            <pc:docMk/>
            <pc:sldMk cId="3711011181" sldId="544"/>
            <ac:spMk id="3" creationId="{51B8B3E9-F7C2-4F33-87BA-693C9818DE0E}"/>
          </ac:spMkLst>
        </pc:spChg>
        <pc:spChg chg="add mod">
          <ac:chgData name="Tariq Gilani" userId="f95dad9b-1e6c-498c-b573-9242e9268dd4" providerId="ADAL" clId="{7433DCBF-C2CD-47B3-ABDC-EB4B59AF1E39}" dt="2022-03-20T14:17:28.941" v="6620" actId="1076"/>
          <ac:spMkLst>
            <pc:docMk/>
            <pc:sldMk cId="3711011181" sldId="544"/>
            <ac:spMk id="4" creationId="{81495DA7-4B6B-4AD5-94EA-E10C08E20A70}"/>
          </ac:spMkLst>
        </pc:spChg>
        <pc:spChg chg="add mod">
          <ac:chgData name="Tariq Gilani" userId="f95dad9b-1e6c-498c-b573-9242e9268dd4" providerId="ADAL" clId="{7433DCBF-C2CD-47B3-ABDC-EB4B59AF1E39}" dt="2022-03-20T14:18:03.841" v="6642" actId="14100"/>
          <ac:spMkLst>
            <pc:docMk/>
            <pc:sldMk cId="3711011181" sldId="544"/>
            <ac:spMk id="5" creationId="{55611618-51AB-4614-8D35-0DF3D99406C3}"/>
          </ac:spMkLst>
        </pc:spChg>
        <pc:spChg chg="add mod">
          <ac:chgData name="Tariq Gilani" userId="f95dad9b-1e6c-498c-b573-9242e9268dd4" providerId="ADAL" clId="{7433DCBF-C2CD-47B3-ABDC-EB4B59AF1E39}" dt="2022-03-20T14:19:34.030" v="6662" actId="1076"/>
          <ac:spMkLst>
            <pc:docMk/>
            <pc:sldMk cId="3711011181" sldId="544"/>
            <ac:spMk id="6" creationId="{2BB13ACD-3682-4D32-9E8A-3E16A7552B66}"/>
          </ac:spMkLst>
        </pc:spChg>
        <pc:spChg chg="add mod">
          <ac:chgData name="Tariq Gilani" userId="f95dad9b-1e6c-498c-b573-9242e9268dd4" providerId="ADAL" clId="{7433DCBF-C2CD-47B3-ABDC-EB4B59AF1E39}" dt="2022-03-20T14:22:22.534" v="6716" actId="20577"/>
          <ac:spMkLst>
            <pc:docMk/>
            <pc:sldMk cId="3711011181" sldId="544"/>
            <ac:spMk id="7" creationId="{9B3EC4C9-FE68-4AA7-AFC3-F19715863E2C}"/>
          </ac:spMkLst>
        </pc:spChg>
        <pc:spChg chg="add mod">
          <ac:chgData name="Tariq Gilani" userId="f95dad9b-1e6c-498c-b573-9242e9268dd4" providerId="ADAL" clId="{7433DCBF-C2CD-47B3-ABDC-EB4B59AF1E39}" dt="2022-03-20T14:21:23.452" v="6697" actId="14100"/>
          <ac:spMkLst>
            <pc:docMk/>
            <pc:sldMk cId="3711011181" sldId="544"/>
            <ac:spMk id="8" creationId="{3D526537-9F08-446E-ABC3-4B96629CF5CC}"/>
          </ac:spMkLst>
        </pc:spChg>
        <pc:spChg chg="add mod">
          <ac:chgData name="Tariq Gilani" userId="f95dad9b-1e6c-498c-b573-9242e9268dd4" providerId="ADAL" clId="{7433DCBF-C2CD-47B3-ABDC-EB4B59AF1E39}" dt="2022-03-22T23:42:13.146" v="10430" actId="1076"/>
          <ac:spMkLst>
            <pc:docMk/>
            <pc:sldMk cId="3711011181" sldId="544"/>
            <ac:spMk id="9" creationId="{1AE87137-DCF4-4BA0-A2E1-5E86F3F25911}"/>
          </ac:spMkLst>
        </pc:spChg>
        <pc:spChg chg="add del mod">
          <ac:chgData name="Tariq Gilani" userId="f95dad9b-1e6c-498c-b573-9242e9268dd4" providerId="ADAL" clId="{7433DCBF-C2CD-47B3-ABDC-EB4B59AF1E39}" dt="2022-03-20T14:23:20.230" v="6732"/>
          <ac:spMkLst>
            <pc:docMk/>
            <pc:sldMk cId="3711011181" sldId="544"/>
            <ac:spMk id="10" creationId="{4BEA29E5-8633-4335-9775-EECC6CD5C3CA}"/>
          </ac:spMkLst>
        </pc:spChg>
        <pc:spChg chg="add mod">
          <ac:chgData name="Tariq Gilani" userId="f95dad9b-1e6c-498c-b573-9242e9268dd4" providerId="ADAL" clId="{7433DCBF-C2CD-47B3-ABDC-EB4B59AF1E39}" dt="2022-03-20T14:25:56.061" v="6772" actId="1076"/>
          <ac:spMkLst>
            <pc:docMk/>
            <pc:sldMk cId="3711011181" sldId="544"/>
            <ac:spMk id="11" creationId="{A095E2A2-9498-43AA-A9DA-25862999F1BD}"/>
          </ac:spMkLst>
        </pc:spChg>
        <pc:spChg chg="add mod">
          <ac:chgData name="Tariq Gilani" userId="f95dad9b-1e6c-498c-b573-9242e9268dd4" providerId="ADAL" clId="{7433DCBF-C2CD-47B3-ABDC-EB4B59AF1E39}" dt="2022-03-20T14:26:02.030" v="6773" actId="1076"/>
          <ac:spMkLst>
            <pc:docMk/>
            <pc:sldMk cId="3711011181" sldId="544"/>
            <ac:spMk id="12" creationId="{B0E9661F-6091-4DAA-8889-17079CBDEADA}"/>
          </ac:spMkLst>
        </pc:spChg>
        <pc:spChg chg="add mod">
          <ac:chgData name="Tariq Gilani" userId="f95dad9b-1e6c-498c-b573-9242e9268dd4" providerId="ADAL" clId="{7433DCBF-C2CD-47B3-ABDC-EB4B59AF1E39}" dt="2022-03-20T14:39:27.834" v="7079" actId="1076"/>
          <ac:spMkLst>
            <pc:docMk/>
            <pc:sldMk cId="3711011181" sldId="544"/>
            <ac:spMk id="13" creationId="{EC968259-A19D-46B1-BB10-D71423044C9C}"/>
          </ac:spMkLst>
        </pc:spChg>
        <pc:spChg chg="add mod">
          <ac:chgData name="Tariq Gilani" userId="f95dad9b-1e6c-498c-b573-9242e9268dd4" providerId="ADAL" clId="{7433DCBF-C2CD-47B3-ABDC-EB4B59AF1E39}" dt="2022-03-20T14:39:37.359" v="7080" actId="1076"/>
          <ac:spMkLst>
            <pc:docMk/>
            <pc:sldMk cId="3711011181" sldId="544"/>
            <ac:spMk id="14" creationId="{897FDC41-5998-4541-851F-8954B5725113}"/>
          </ac:spMkLst>
        </pc:spChg>
        <pc:spChg chg="add mod">
          <ac:chgData name="Tariq Gilani" userId="f95dad9b-1e6c-498c-b573-9242e9268dd4" providerId="ADAL" clId="{7433DCBF-C2CD-47B3-ABDC-EB4B59AF1E39}" dt="2022-03-20T14:39:41.806" v="7081" actId="1076"/>
          <ac:spMkLst>
            <pc:docMk/>
            <pc:sldMk cId="3711011181" sldId="544"/>
            <ac:spMk id="15" creationId="{747E5254-94A1-4D7F-A2F1-2D1749AFBD09}"/>
          </ac:spMkLst>
        </pc:spChg>
        <pc:spChg chg="add mod">
          <ac:chgData name="Tariq Gilani" userId="f95dad9b-1e6c-498c-b573-9242e9268dd4" providerId="ADAL" clId="{7433DCBF-C2CD-47B3-ABDC-EB4B59AF1E39}" dt="2022-03-20T14:39:46.365" v="7082" actId="1076"/>
          <ac:spMkLst>
            <pc:docMk/>
            <pc:sldMk cId="3711011181" sldId="544"/>
            <ac:spMk id="16" creationId="{AB505A3F-F232-4F4B-A210-73A7FE1DDA60}"/>
          </ac:spMkLst>
        </pc:spChg>
        <pc:spChg chg="add mod">
          <ac:chgData name="Tariq Gilani" userId="f95dad9b-1e6c-498c-b573-9242e9268dd4" providerId="ADAL" clId="{7433DCBF-C2CD-47B3-ABDC-EB4B59AF1E39}" dt="2022-03-22T23:43:23.048" v="10487" actId="1076"/>
          <ac:spMkLst>
            <pc:docMk/>
            <pc:sldMk cId="3711011181" sldId="544"/>
            <ac:spMk id="17" creationId="{7D180191-33F5-48BD-96E6-CCA367F25863}"/>
          </ac:spMkLst>
        </pc:spChg>
        <pc:spChg chg="add mod">
          <ac:chgData name="Tariq Gilani" userId="f95dad9b-1e6c-498c-b573-9242e9268dd4" providerId="ADAL" clId="{7433DCBF-C2CD-47B3-ABDC-EB4B59AF1E39}" dt="2022-03-20T14:39:59.548" v="7085" actId="1076"/>
          <ac:spMkLst>
            <pc:docMk/>
            <pc:sldMk cId="3711011181" sldId="544"/>
            <ac:spMk id="18" creationId="{12C7A44D-072C-4587-82A4-4BE5A5D2D8B6}"/>
          </ac:spMkLst>
        </pc:spChg>
        <pc:spChg chg="add mod">
          <ac:chgData name="Tariq Gilani" userId="f95dad9b-1e6c-498c-b573-9242e9268dd4" providerId="ADAL" clId="{7433DCBF-C2CD-47B3-ABDC-EB4B59AF1E39}" dt="2022-03-20T14:40:04.444" v="7086" actId="1076"/>
          <ac:spMkLst>
            <pc:docMk/>
            <pc:sldMk cId="3711011181" sldId="544"/>
            <ac:spMk id="19" creationId="{849E5CA6-A6D7-4845-AFF2-66C8570403D3}"/>
          </ac:spMkLst>
        </pc:spChg>
        <pc:spChg chg="add mod">
          <ac:chgData name="Tariq Gilani" userId="f95dad9b-1e6c-498c-b573-9242e9268dd4" providerId="ADAL" clId="{7433DCBF-C2CD-47B3-ABDC-EB4B59AF1E39}" dt="2022-03-20T14:40:09.470" v="7087" actId="1076"/>
          <ac:spMkLst>
            <pc:docMk/>
            <pc:sldMk cId="3711011181" sldId="544"/>
            <ac:spMk id="20" creationId="{C92AC1B8-DFA9-4AF6-988B-FC784EC4470E}"/>
          </ac:spMkLst>
        </pc:spChg>
        <pc:spChg chg="add mod">
          <ac:chgData name="Tariq Gilani" userId="f95dad9b-1e6c-498c-b573-9242e9268dd4" providerId="ADAL" clId="{7433DCBF-C2CD-47B3-ABDC-EB4B59AF1E39}" dt="2022-03-20T14:40:13.251" v="7088" actId="1076"/>
          <ac:spMkLst>
            <pc:docMk/>
            <pc:sldMk cId="3711011181" sldId="544"/>
            <ac:spMk id="21" creationId="{35111F3B-34B7-4ED6-8469-D38623D7C71B}"/>
          </ac:spMkLst>
        </pc:spChg>
        <pc:spChg chg="add mod">
          <ac:chgData name="Tariq Gilani" userId="f95dad9b-1e6c-498c-b573-9242e9268dd4" providerId="ADAL" clId="{7433DCBF-C2CD-47B3-ABDC-EB4B59AF1E39}" dt="2022-03-20T14:39:54.788" v="7084" actId="1076"/>
          <ac:spMkLst>
            <pc:docMk/>
            <pc:sldMk cId="3711011181" sldId="544"/>
            <ac:spMk id="22" creationId="{487F6190-182B-420D-B73F-61F9152675B8}"/>
          </ac:spMkLst>
        </pc:spChg>
        <pc:spChg chg="add mod">
          <ac:chgData name="Tariq Gilani" userId="f95dad9b-1e6c-498c-b573-9242e9268dd4" providerId="ADAL" clId="{7433DCBF-C2CD-47B3-ABDC-EB4B59AF1E39}" dt="2022-03-20T14:40:17.604" v="7089" actId="1076"/>
          <ac:spMkLst>
            <pc:docMk/>
            <pc:sldMk cId="3711011181" sldId="544"/>
            <ac:spMk id="23" creationId="{AB994668-1059-4665-A17E-4644452C78AF}"/>
          </ac:spMkLst>
        </pc:spChg>
        <pc:spChg chg="add del mod">
          <ac:chgData name="Tariq Gilani" userId="f95dad9b-1e6c-498c-b573-9242e9268dd4" providerId="ADAL" clId="{7433DCBF-C2CD-47B3-ABDC-EB4B59AF1E39}" dt="2022-03-20T14:36:30.240" v="6995" actId="478"/>
          <ac:spMkLst>
            <pc:docMk/>
            <pc:sldMk cId="3711011181" sldId="544"/>
            <ac:spMk id="24" creationId="{72008DD2-BB89-4BE8-AD01-07B90A091836}"/>
          </ac:spMkLst>
        </pc:spChg>
        <pc:spChg chg="add mod">
          <ac:chgData name="Tariq Gilani" userId="f95dad9b-1e6c-498c-b573-9242e9268dd4" providerId="ADAL" clId="{7433DCBF-C2CD-47B3-ABDC-EB4B59AF1E39}" dt="2022-03-20T14:40:24.652" v="7090" actId="1076"/>
          <ac:spMkLst>
            <pc:docMk/>
            <pc:sldMk cId="3711011181" sldId="544"/>
            <ac:spMk id="25" creationId="{A0578792-CF38-4A46-90BD-231206C00B7A}"/>
          </ac:spMkLst>
        </pc:spChg>
        <pc:spChg chg="add mod">
          <ac:chgData name="Tariq Gilani" userId="f95dad9b-1e6c-498c-b573-9242e9268dd4" providerId="ADAL" clId="{7433DCBF-C2CD-47B3-ABDC-EB4B59AF1E39}" dt="2022-03-20T14:40:33.357" v="7091" actId="1076"/>
          <ac:spMkLst>
            <pc:docMk/>
            <pc:sldMk cId="3711011181" sldId="544"/>
            <ac:spMk id="26" creationId="{DA3EECEA-AC0D-490D-B232-F72DB0E17F1C}"/>
          </ac:spMkLst>
        </pc:spChg>
      </pc:sldChg>
      <pc:sldChg chg="addSp delSp modSp new mod modAnim">
        <pc:chgData name="Tariq Gilani" userId="f95dad9b-1e6c-498c-b573-9242e9268dd4" providerId="ADAL" clId="{7433DCBF-C2CD-47B3-ABDC-EB4B59AF1E39}" dt="2022-03-22T23:47:09.341" v="10603"/>
        <pc:sldMkLst>
          <pc:docMk/>
          <pc:sldMk cId="1660667937" sldId="545"/>
        </pc:sldMkLst>
        <pc:spChg chg="del">
          <ac:chgData name="Tariq Gilani" userId="f95dad9b-1e6c-498c-b573-9242e9268dd4" providerId="ADAL" clId="{7433DCBF-C2CD-47B3-ABDC-EB4B59AF1E39}" dt="2022-03-20T14:41:00.459" v="7093" actId="478"/>
          <ac:spMkLst>
            <pc:docMk/>
            <pc:sldMk cId="1660667937" sldId="545"/>
            <ac:spMk id="2" creationId="{1D265A48-A49F-4C2C-B09B-5A857384023D}"/>
          </ac:spMkLst>
        </pc:spChg>
        <pc:spChg chg="add mod">
          <ac:chgData name="Tariq Gilani" userId="f95dad9b-1e6c-498c-b573-9242e9268dd4" providerId="ADAL" clId="{7433DCBF-C2CD-47B3-ABDC-EB4B59AF1E39}" dt="2022-03-20T14:41:14.889" v="7105" actId="113"/>
          <ac:spMkLst>
            <pc:docMk/>
            <pc:sldMk cId="1660667937" sldId="545"/>
            <ac:spMk id="3" creationId="{C8AF7104-6E78-4F3A-A66B-28DAEE4DF9EB}"/>
          </ac:spMkLst>
        </pc:spChg>
        <pc:spChg chg="add mod">
          <ac:chgData name="Tariq Gilani" userId="f95dad9b-1e6c-498c-b573-9242e9268dd4" providerId="ADAL" clId="{7433DCBF-C2CD-47B3-ABDC-EB4B59AF1E39}" dt="2022-03-20T15:00:37.949" v="7687" actId="1076"/>
          <ac:spMkLst>
            <pc:docMk/>
            <pc:sldMk cId="1660667937" sldId="545"/>
            <ac:spMk id="4" creationId="{1E7AB581-DE7F-487B-A806-AD9097FD7BDD}"/>
          </ac:spMkLst>
        </pc:spChg>
        <pc:spChg chg="add mod">
          <ac:chgData name="Tariq Gilani" userId="f95dad9b-1e6c-498c-b573-9242e9268dd4" providerId="ADAL" clId="{7433DCBF-C2CD-47B3-ABDC-EB4B59AF1E39}" dt="2022-03-20T15:00:33.723" v="7686" actId="1076"/>
          <ac:spMkLst>
            <pc:docMk/>
            <pc:sldMk cId="1660667937" sldId="545"/>
            <ac:spMk id="5" creationId="{B7C153C6-5E7A-4360-8716-4D2042C6E540}"/>
          </ac:spMkLst>
        </pc:spChg>
        <pc:spChg chg="add mod">
          <ac:chgData name="Tariq Gilani" userId="f95dad9b-1e6c-498c-b573-9242e9268dd4" providerId="ADAL" clId="{7433DCBF-C2CD-47B3-ABDC-EB4B59AF1E39}" dt="2022-03-20T15:00:28.586" v="7685" actId="1076"/>
          <ac:spMkLst>
            <pc:docMk/>
            <pc:sldMk cId="1660667937" sldId="545"/>
            <ac:spMk id="6" creationId="{9FD04493-813F-4901-81FF-0AEB5C129E7D}"/>
          </ac:spMkLst>
        </pc:spChg>
        <pc:spChg chg="add mod">
          <ac:chgData name="Tariq Gilani" userId="f95dad9b-1e6c-498c-b573-9242e9268dd4" providerId="ADAL" clId="{7433DCBF-C2CD-47B3-ABDC-EB4B59AF1E39}" dt="2022-03-20T15:00:24.885" v="7684" actId="1076"/>
          <ac:spMkLst>
            <pc:docMk/>
            <pc:sldMk cId="1660667937" sldId="545"/>
            <ac:spMk id="7" creationId="{7891FAB6-B419-4B98-A99D-6C25F4204D76}"/>
          </ac:spMkLst>
        </pc:spChg>
        <pc:spChg chg="add mod">
          <ac:chgData name="Tariq Gilani" userId="f95dad9b-1e6c-498c-b573-9242e9268dd4" providerId="ADAL" clId="{7433DCBF-C2CD-47B3-ABDC-EB4B59AF1E39}" dt="2022-03-20T15:00:15.786" v="7682" actId="1076"/>
          <ac:spMkLst>
            <pc:docMk/>
            <pc:sldMk cId="1660667937" sldId="545"/>
            <ac:spMk id="8" creationId="{1052135F-79E8-4F3A-B49A-63C5F12771B4}"/>
          </ac:spMkLst>
        </pc:spChg>
        <pc:spChg chg="add mod">
          <ac:chgData name="Tariq Gilani" userId="f95dad9b-1e6c-498c-b573-9242e9268dd4" providerId="ADAL" clId="{7433DCBF-C2CD-47B3-ABDC-EB4B59AF1E39}" dt="2022-03-20T15:00:18.356" v="7683" actId="1076"/>
          <ac:spMkLst>
            <pc:docMk/>
            <pc:sldMk cId="1660667937" sldId="545"/>
            <ac:spMk id="9" creationId="{9DF4AEEF-1FE4-4F63-92B9-B0D099B52E7A}"/>
          </ac:spMkLst>
        </pc:spChg>
        <pc:spChg chg="add del mod">
          <ac:chgData name="Tariq Gilani" userId="f95dad9b-1e6c-498c-b573-9242e9268dd4" providerId="ADAL" clId="{7433DCBF-C2CD-47B3-ABDC-EB4B59AF1E39}" dt="2022-03-20T14:59:52.412" v="7678" actId="478"/>
          <ac:spMkLst>
            <pc:docMk/>
            <pc:sldMk cId="1660667937" sldId="545"/>
            <ac:spMk id="10" creationId="{78BFAC4B-8F21-40D9-85D3-7756CD4E65BB}"/>
          </ac:spMkLst>
        </pc:spChg>
        <pc:spChg chg="add del mod">
          <ac:chgData name="Tariq Gilani" userId="f95dad9b-1e6c-498c-b573-9242e9268dd4" providerId="ADAL" clId="{7433DCBF-C2CD-47B3-ABDC-EB4B59AF1E39}" dt="2022-03-20T14:59:55.549" v="7679" actId="478"/>
          <ac:spMkLst>
            <pc:docMk/>
            <pc:sldMk cId="1660667937" sldId="545"/>
            <ac:spMk id="11" creationId="{8962C033-15C3-44A3-B895-1327B7713031}"/>
          </ac:spMkLst>
        </pc:spChg>
        <pc:spChg chg="add del mod">
          <ac:chgData name="Tariq Gilani" userId="f95dad9b-1e6c-498c-b573-9242e9268dd4" providerId="ADAL" clId="{7433DCBF-C2CD-47B3-ABDC-EB4B59AF1E39}" dt="2022-03-20T15:00:06.627" v="7680" actId="478"/>
          <ac:spMkLst>
            <pc:docMk/>
            <pc:sldMk cId="1660667937" sldId="545"/>
            <ac:spMk id="12" creationId="{9F7067C6-C9AA-4AB4-A6D8-96CEE9759F6C}"/>
          </ac:spMkLst>
        </pc:spChg>
        <pc:spChg chg="add del mod">
          <ac:chgData name="Tariq Gilani" userId="f95dad9b-1e6c-498c-b573-9242e9268dd4" providerId="ADAL" clId="{7433DCBF-C2CD-47B3-ABDC-EB4B59AF1E39}" dt="2022-03-20T15:00:10.351" v="7681" actId="478"/>
          <ac:spMkLst>
            <pc:docMk/>
            <pc:sldMk cId="1660667937" sldId="545"/>
            <ac:spMk id="13" creationId="{F6BC27E0-6E30-46C2-A40C-9741547B4642}"/>
          </ac:spMkLst>
        </pc:spChg>
        <pc:spChg chg="add del mod">
          <ac:chgData name="Tariq Gilani" userId="f95dad9b-1e6c-498c-b573-9242e9268dd4" providerId="ADAL" clId="{7433DCBF-C2CD-47B3-ABDC-EB4B59AF1E39}" dt="2022-03-20T15:00:06.627" v="7680" actId="478"/>
          <ac:spMkLst>
            <pc:docMk/>
            <pc:sldMk cId="1660667937" sldId="545"/>
            <ac:spMk id="14" creationId="{2C2A9E1F-33F8-486D-8C1B-A127CBE4AA4F}"/>
          </ac:spMkLst>
        </pc:spChg>
        <pc:spChg chg="add del mod">
          <ac:chgData name="Tariq Gilani" userId="f95dad9b-1e6c-498c-b573-9242e9268dd4" providerId="ADAL" clId="{7433DCBF-C2CD-47B3-ABDC-EB4B59AF1E39}" dt="2022-03-20T15:00:06.627" v="7680" actId="478"/>
          <ac:spMkLst>
            <pc:docMk/>
            <pc:sldMk cId="1660667937" sldId="545"/>
            <ac:spMk id="15" creationId="{4B70C107-60BD-4F2F-A17B-1A696A0143DE}"/>
          </ac:spMkLst>
        </pc:spChg>
        <pc:spChg chg="add del mod">
          <ac:chgData name="Tariq Gilani" userId="f95dad9b-1e6c-498c-b573-9242e9268dd4" providerId="ADAL" clId="{7433DCBF-C2CD-47B3-ABDC-EB4B59AF1E39}" dt="2022-03-20T15:00:06.627" v="7680" actId="478"/>
          <ac:spMkLst>
            <pc:docMk/>
            <pc:sldMk cId="1660667937" sldId="545"/>
            <ac:spMk id="16" creationId="{CBEA748A-33DF-4E3F-8C66-44CD39E817DC}"/>
          </ac:spMkLst>
        </pc:spChg>
        <pc:spChg chg="add del mod">
          <ac:chgData name="Tariq Gilani" userId="f95dad9b-1e6c-498c-b573-9242e9268dd4" providerId="ADAL" clId="{7433DCBF-C2CD-47B3-ABDC-EB4B59AF1E39}" dt="2022-03-20T15:00:06.627" v="7680" actId="478"/>
          <ac:spMkLst>
            <pc:docMk/>
            <pc:sldMk cId="1660667937" sldId="545"/>
            <ac:spMk id="17" creationId="{BC27D1E9-40D2-4FE7-8A5D-0BA75538C6C6}"/>
          </ac:spMkLst>
        </pc:spChg>
        <pc:spChg chg="add del mod">
          <ac:chgData name="Tariq Gilani" userId="f95dad9b-1e6c-498c-b573-9242e9268dd4" providerId="ADAL" clId="{7433DCBF-C2CD-47B3-ABDC-EB4B59AF1E39}" dt="2022-03-20T15:00:06.627" v="7680" actId="478"/>
          <ac:spMkLst>
            <pc:docMk/>
            <pc:sldMk cId="1660667937" sldId="545"/>
            <ac:spMk id="18" creationId="{F4DB61DF-DFC1-495E-AD6C-C0EDA8F6F69D}"/>
          </ac:spMkLst>
        </pc:spChg>
      </pc:sldChg>
      <pc:sldChg chg="addSp delSp modSp new mod modAnim">
        <pc:chgData name="Tariq Gilani" userId="f95dad9b-1e6c-498c-b573-9242e9268dd4" providerId="ADAL" clId="{7433DCBF-C2CD-47B3-ABDC-EB4B59AF1E39}" dt="2022-03-22T23:50:25.944" v="10644"/>
        <pc:sldMkLst>
          <pc:docMk/>
          <pc:sldMk cId="2106519243" sldId="546"/>
        </pc:sldMkLst>
        <pc:spChg chg="del">
          <ac:chgData name="Tariq Gilani" userId="f95dad9b-1e6c-498c-b573-9242e9268dd4" providerId="ADAL" clId="{7433DCBF-C2CD-47B3-ABDC-EB4B59AF1E39}" dt="2022-03-20T15:01:59.402" v="7689" actId="478"/>
          <ac:spMkLst>
            <pc:docMk/>
            <pc:sldMk cId="2106519243" sldId="546"/>
            <ac:spMk id="2" creationId="{AF16B14E-569F-4906-916E-FB0621FCC329}"/>
          </ac:spMkLst>
        </pc:spChg>
        <pc:spChg chg="add mod">
          <ac:chgData name="Tariq Gilani" userId="f95dad9b-1e6c-498c-b573-9242e9268dd4" providerId="ADAL" clId="{7433DCBF-C2CD-47B3-ABDC-EB4B59AF1E39}" dt="2022-03-20T15:02:30.940" v="7735" actId="14100"/>
          <ac:spMkLst>
            <pc:docMk/>
            <pc:sldMk cId="2106519243" sldId="546"/>
            <ac:spMk id="3" creationId="{218B0513-1D33-4695-A157-3B332AACDA1F}"/>
          </ac:spMkLst>
        </pc:spChg>
        <pc:spChg chg="add mod">
          <ac:chgData name="Tariq Gilani" userId="f95dad9b-1e6c-498c-b573-9242e9268dd4" providerId="ADAL" clId="{7433DCBF-C2CD-47B3-ABDC-EB4B59AF1E39}" dt="2022-03-20T15:03:14.322" v="7782" actId="1076"/>
          <ac:spMkLst>
            <pc:docMk/>
            <pc:sldMk cId="2106519243" sldId="546"/>
            <ac:spMk id="4" creationId="{67C8F8CC-97D1-4E76-8DC5-F9BD97FC7340}"/>
          </ac:spMkLst>
        </pc:spChg>
        <pc:spChg chg="add mod">
          <ac:chgData name="Tariq Gilani" userId="f95dad9b-1e6c-498c-b573-9242e9268dd4" providerId="ADAL" clId="{7433DCBF-C2CD-47B3-ABDC-EB4B59AF1E39}" dt="2022-03-20T15:04:22.315" v="7859" actId="1076"/>
          <ac:spMkLst>
            <pc:docMk/>
            <pc:sldMk cId="2106519243" sldId="546"/>
            <ac:spMk id="5" creationId="{42DCE7BE-D8BB-476A-9639-E838B9E75D4A}"/>
          </ac:spMkLst>
        </pc:spChg>
        <pc:spChg chg="add mod">
          <ac:chgData name="Tariq Gilani" userId="f95dad9b-1e6c-498c-b573-9242e9268dd4" providerId="ADAL" clId="{7433DCBF-C2CD-47B3-ABDC-EB4B59AF1E39}" dt="2022-03-20T15:05:26.447" v="7906" actId="14100"/>
          <ac:spMkLst>
            <pc:docMk/>
            <pc:sldMk cId="2106519243" sldId="546"/>
            <ac:spMk id="6" creationId="{9AA71C61-D9A3-45E8-AEF5-1030DC47957F}"/>
          </ac:spMkLst>
        </pc:spChg>
        <pc:spChg chg="add mod">
          <ac:chgData name="Tariq Gilani" userId="f95dad9b-1e6c-498c-b573-9242e9268dd4" providerId="ADAL" clId="{7433DCBF-C2CD-47B3-ABDC-EB4B59AF1E39}" dt="2022-03-20T15:06:58.484" v="7973" actId="1076"/>
          <ac:spMkLst>
            <pc:docMk/>
            <pc:sldMk cId="2106519243" sldId="546"/>
            <ac:spMk id="7" creationId="{7A7FE94A-97D4-45F6-9D14-B72066A9720E}"/>
          </ac:spMkLst>
        </pc:spChg>
        <pc:spChg chg="add mod">
          <ac:chgData name="Tariq Gilani" userId="f95dad9b-1e6c-498c-b573-9242e9268dd4" providerId="ADAL" clId="{7433DCBF-C2CD-47B3-ABDC-EB4B59AF1E39}" dt="2022-03-20T15:07:46.368" v="8001" actId="1076"/>
          <ac:spMkLst>
            <pc:docMk/>
            <pc:sldMk cId="2106519243" sldId="546"/>
            <ac:spMk id="8" creationId="{B01158D5-D3E1-4278-8F14-EDDD18690BB0}"/>
          </ac:spMkLst>
        </pc:spChg>
        <pc:spChg chg="add mod">
          <ac:chgData name="Tariq Gilani" userId="f95dad9b-1e6c-498c-b573-9242e9268dd4" providerId="ADAL" clId="{7433DCBF-C2CD-47B3-ABDC-EB4B59AF1E39}" dt="2022-03-20T15:08:10.605" v="8005" actId="2085"/>
          <ac:spMkLst>
            <pc:docMk/>
            <pc:sldMk cId="2106519243" sldId="546"/>
            <ac:spMk id="9" creationId="{95E16BCB-A7E9-4D23-8D78-0B358DEABACF}"/>
          </ac:spMkLst>
        </pc:spChg>
        <pc:spChg chg="add mod">
          <ac:chgData name="Tariq Gilani" userId="f95dad9b-1e6c-498c-b573-9242e9268dd4" providerId="ADAL" clId="{7433DCBF-C2CD-47B3-ABDC-EB4B59AF1E39}" dt="2022-03-20T15:09:22.777" v="8068" actId="1076"/>
          <ac:spMkLst>
            <pc:docMk/>
            <pc:sldMk cId="2106519243" sldId="546"/>
            <ac:spMk id="10" creationId="{0307D415-3B90-4F70-9BEE-238C4EA43A3E}"/>
          </ac:spMkLst>
        </pc:spChg>
        <pc:spChg chg="add mod">
          <ac:chgData name="Tariq Gilani" userId="f95dad9b-1e6c-498c-b573-9242e9268dd4" providerId="ADAL" clId="{7433DCBF-C2CD-47B3-ABDC-EB4B59AF1E39}" dt="2022-03-20T15:09:57.329" v="8086" actId="1076"/>
          <ac:spMkLst>
            <pc:docMk/>
            <pc:sldMk cId="2106519243" sldId="546"/>
            <ac:spMk id="11" creationId="{75943686-103D-4CF1-A1B3-EBE695175335}"/>
          </ac:spMkLst>
        </pc:spChg>
        <pc:spChg chg="add mod">
          <ac:chgData name="Tariq Gilani" userId="f95dad9b-1e6c-498c-b573-9242e9268dd4" providerId="ADAL" clId="{7433DCBF-C2CD-47B3-ABDC-EB4B59AF1E39}" dt="2022-03-20T15:17:16.974" v="8304" actId="14100"/>
          <ac:spMkLst>
            <pc:docMk/>
            <pc:sldMk cId="2106519243" sldId="546"/>
            <ac:spMk id="12" creationId="{5C528420-48C2-44FD-A12D-14E41FE12052}"/>
          </ac:spMkLst>
        </pc:spChg>
        <pc:spChg chg="add mod">
          <ac:chgData name="Tariq Gilani" userId="f95dad9b-1e6c-498c-b573-9242e9268dd4" providerId="ADAL" clId="{7433DCBF-C2CD-47B3-ABDC-EB4B59AF1E39}" dt="2022-03-20T15:14:37.776" v="8248" actId="14100"/>
          <ac:spMkLst>
            <pc:docMk/>
            <pc:sldMk cId="2106519243" sldId="546"/>
            <ac:spMk id="13" creationId="{AA5927AB-78A3-4F20-9A55-0208EDC0D9CD}"/>
          </ac:spMkLst>
        </pc:spChg>
        <pc:spChg chg="add mod">
          <ac:chgData name="Tariq Gilani" userId="f95dad9b-1e6c-498c-b573-9242e9268dd4" providerId="ADAL" clId="{7433DCBF-C2CD-47B3-ABDC-EB4B59AF1E39}" dt="2022-03-20T15:15:30.367" v="8266" actId="1076"/>
          <ac:spMkLst>
            <pc:docMk/>
            <pc:sldMk cId="2106519243" sldId="546"/>
            <ac:spMk id="14" creationId="{84D2ED43-4D60-411C-B3E5-EA3F2DB917AE}"/>
          </ac:spMkLst>
        </pc:spChg>
        <pc:spChg chg="add mod">
          <ac:chgData name="Tariq Gilani" userId="f95dad9b-1e6c-498c-b573-9242e9268dd4" providerId="ADAL" clId="{7433DCBF-C2CD-47B3-ABDC-EB4B59AF1E39}" dt="2022-03-20T15:18:06.722" v="8325" actId="14100"/>
          <ac:spMkLst>
            <pc:docMk/>
            <pc:sldMk cId="2106519243" sldId="546"/>
            <ac:spMk id="15" creationId="{3137F335-A626-4AA5-B50F-02D5CA90F386}"/>
          </ac:spMkLst>
        </pc:spChg>
        <pc:spChg chg="add mod">
          <ac:chgData name="Tariq Gilani" userId="f95dad9b-1e6c-498c-b573-9242e9268dd4" providerId="ADAL" clId="{7433DCBF-C2CD-47B3-ABDC-EB4B59AF1E39}" dt="2022-03-20T15:30:54.170" v="8585" actId="1076"/>
          <ac:spMkLst>
            <pc:docMk/>
            <pc:sldMk cId="2106519243" sldId="546"/>
            <ac:spMk id="16" creationId="{AD47206C-0A90-4E19-BFC1-E15AA6FC4E7F}"/>
          </ac:spMkLst>
        </pc:spChg>
        <pc:spChg chg="add mod">
          <ac:chgData name="Tariq Gilani" userId="f95dad9b-1e6c-498c-b573-9242e9268dd4" providerId="ADAL" clId="{7433DCBF-C2CD-47B3-ABDC-EB4B59AF1E39}" dt="2022-03-20T15:20:16.507" v="8373" actId="20577"/>
          <ac:spMkLst>
            <pc:docMk/>
            <pc:sldMk cId="2106519243" sldId="546"/>
            <ac:spMk id="17" creationId="{8F1B8E1C-3AB6-40E2-B8F2-7FE97BB23608}"/>
          </ac:spMkLst>
        </pc:spChg>
        <pc:spChg chg="add mod">
          <ac:chgData name="Tariq Gilani" userId="f95dad9b-1e6c-498c-b573-9242e9268dd4" providerId="ADAL" clId="{7433DCBF-C2CD-47B3-ABDC-EB4B59AF1E39}" dt="2022-03-20T15:20:48.209" v="8382" actId="1076"/>
          <ac:spMkLst>
            <pc:docMk/>
            <pc:sldMk cId="2106519243" sldId="546"/>
            <ac:spMk id="18" creationId="{AF96D6B4-5CD2-46AA-955E-1D10B14D284B}"/>
          </ac:spMkLst>
        </pc:spChg>
        <pc:spChg chg="add mod">
          <ac:chgData name="Tariq Gilani" userId="f95dad9b-1e6c-498c-b573-9242e9268dd4" providerId="ADAL" clId="{7433DCBF-C2CD-47B3-ABDC-EB4B59AF1E39}" dt="2022-03-20T15:30:58.668" v="8586" actId="1076"/>
          <ac:spMkLst>
            <pc:docMk/>
            <pc:sldMk cId="2106519243" sldId="546"/>
            <ac:spMk id="19" creationId="{3EF57BA7-593C-4542-B64D-063E5E8C3BB0}"/>
          </ac:spMkLst>
        </pc:spChg>
        <pc:spChg chg="add mod">
          <ac:chgData name="Tariq Gilani" userId="f95dad9b-1e6c-498c-b573-9242e9268dd4" providerId="ADAL" clId="{7433DCBF-C2CD-47B3-ABDC-EB4B59AF1E39}" dt="2022-03-20T15:30:40.458" v="8583" actId="1076"/>
          <ac:spMkLst>
            <pc:docMk/>
            <pc:sldMk cId="2106519243" sldId="546"/>
            <ac:spMk id="20" creationId="{B28744C5-71A1-4B15-A0FD-BC5CB606F990}"/>
          </ac:spMkLst>
        </pc:spChg>
        <pc:spChg chg="add mod">
          <ac:chgData name="Tariq Gilani" userId="f95dad9b-1e6c-498c-b573-9242e9268dd4" providerId="ADAL" clId="{7433DCBF-C2CD-47B3-ABDC-EB4B59AF1E39}" dt="2022-03-20T15:30:45.796" v="8584" actId="1076"/>
          <ac:spMkLst>
            <pc:docMk/>
            <pc:sldMk cId="2106519243" sldId="546"/>
            <ac:spMk id="21" creationId="{1947DF17-6667-4C16-88BE-B6D77595D305}"/>
          </ac:spMkLst>
        </pc:spChg>
        <pc:spChg chg="add mod">
          <ac:chgData name="Tariq Gilani" userId="f95dad9b-1e6c-498c-b573-9242e9268dd4" providerId="ADAL" clId="{7433DCBF-C2CD-47B3-ABDC-EB4B59AF1E39}" dt="2022-03-20T15:31:53.256" v="8600" actId="1076"/>
          <ac:spMkLst>
            <pc:docMk/>
            <pc:sldMk cId="2106519243" sldId="546"/>
            <ac:spMk id="22" creationId="{20ABA5E0-8721-4DEA-BA29-BE142B12EF1F}"/>
          </ac:spMkLst>
        </pc:spChg>
        <pc:spChg chg="add mod">
          <ac:chgData name="Tariq Gilani" userId="f95dad9b-1e6c-498c-b573-9242e9268dd4" providerId="ADAL" clId="{7433DCBF-C2CD-47B3-ABDC-EB4B59AF1E39}" dt="2022-03-20T15:31:48.129" v="8599" actId="1076"/>
          <ac:spMkLst>
            <pc:docMk/>
            <pc:sldMk cId="2106519243" sldId="546"/>
            <ac:spMk id="23" creationId="{9F98894F-CC92-470C-B376-79EA560E1D41}"/>
          </ac:spMkLst>
        </pc:spChg>
        <pc:spChg chg="add mod">
          <ac:chgData name="Tariq Gilani" userId="f95dad9b-1e6c-498c-b573-9242e9268dd4" providerId="ADAL" clId="{7433DCBF-C2CD-47B3-ABDC-EB4B59AF1E39}" dt="2022-03-20T15:32:00.784" v="8602" actId="122"/>
          <ac:spMkLst>
            <pc:docMk/>
            <pc:sldMk cId="2106519243" sldId="546"/>
            <ac:spMk id="24" creationId="{3E22883B-50E0-424E-9D34-4A8936AA4B7B}"/>
          </ac:spMkLst>
        </pc:spChg>
        <pc:spChg chg="add mod">
          <ac:chgData name="Tariq Gilani" userId="f95dad9b-1e6c-498c-b573-9242e9268dd4" providerId="ADAL" clId="{7433DCBF-C2CD-47B3-ABDC-EB4B59AF1E39}" dt="2022-03-20T15:31:05.147" v="8587" actId="1076"/>
          <ac:spMkLst>
            <pc:docMk/>
            <pc:sldMk cId="2106519243" sldId="546"/>
            <ac:spMk id="25" creationId="{32EC0DDE-0867-4C4C-A6FB-E65822DA59FA}"/>
          </ac:spMkLst>
        </pc:spChg>
        <pc:spChg chg="add mod">
          <ac:chgData name="Tariq Gilani" userId="f95dad9b-1e6c-498c-b573-9242e9268dd4" providerId="ADAL" clId="{7433DCBF-C2CD-47B3-ABDC-EB4B59AF1E39}" dt="2022-03-20T15:31:37.124" v="8598" actId="1076"/>
          <ac:spMkLst>
            <pc:docMk/>
            <pc:sldMk cId="2106519243" sldId="546"/>
            <ac:spMk id="26" creationId="{F72E66FF-3C2E-4AB4-920E-875CB5DAF464}"/>
          </ac:spMkLst>
        </pc:spChg>
      </pc:sldChg>
      <pc:sldChg chg="addSp delSp modSp new mod modAnim">
        <pc:chgData name="Tariq Gilani" userId="f95dad9b-1e6c-498c-b573-9242e9268dd4" providerId="ADAL" clId="{7433DCBF-C2CD-47B3-ABDC-EB4B59AF1E39}" dt="2022-03-22T23:54:23.894" v="10670"/>
        <pc:sldMkLst>
          <pc:docMk/>
          <pc:sldMk cId="2790204192" sldId="547"/>
        </pc:sldMkLst>
        <pc:spChg chg="del mod">
          <ac:chgData name="Tariq Gilani" userId="f95dad9b-1e6c-498c-b573-9242e9268dd4" providerId="ADAL" clId="{7433DCBF-C2CD-47B3-ABDC-EB4B59AF1E39}" dt="2022-03-20T15:32:50.913" v="8605" actId="478"/>
          <ac:spMkLst>
            <pc:docMk/>
            <pc:sldMk cId="2790204192" sldId="547"/>
            <ac:spMk id="2" creationId="{3AD77BF8-175E-42B5-8566-47B2A82F3C3F}"/>
          </ac:spMkLst>
        </pc:spChg>
        <pc:spChg chg="add mod">
          <ac:chgData name="Tariq Gilani" userId="f95dad9b-1e6c-498c-b573-9242e9268dd4" providerId="ADAL" clId="{7433DCBF-C2CD-47B3-ABDC-EB4B59AF1E39}" dt="2022-03-20T16:02:53.540" v="9255" actId="1076"/>
          <ac:spMkLst>
            <pc:docMk/>
            <pc:sldMk cId="2790204192" sldId="547"/>
            <ac:spMk id="3" creationId="{2FBA2A7D-3C9A-43AD-B757-5EBCACAEDA65}"/>
          </ac:spMkLst>
        </pc:spChg>
        <pc:spChg chg="add mod">
          <ac:chgData name="Tariq Gilani" userId="f95dad9b-1e6c-498c-b573-9242e9268dd4" providerId="ADAL" clId="{7433DCBF-C2CD-47B3-ABDC-EB4B59AF1E39}" dt="2022-03-20T16:03:03.927" v="9258" actId="1076"/>
          <ac:spMkLst>
            <pc:docMk/>
            <pc:sldMk cId="2790204192" sldId="547"/>
            <ac:spMk id="4" creationId="{E1ED0C7F-55D9-4BAD-AF0A-7D48C01FCC74}"/>
          </ac:spMkLst>
        </pc:spChg>
        <pc:spChg chg="add mod">
          <ac:chgData name="Tariq Gilani" userId="f95dad9b-1e6c-498c-b573-9242e9268dd4" providerId="ADAL" clId="{7433DCBF-C2CD-47B3-ABDC-EB4B59AF1E39}" dt="2022-03-22T23:51:59.186" v="10646" actId="1076"/>
          <ac:spMkLst>
            <pc:docMk/>
            <pc:sldMk cId="2790204192" sldId="547"/>
            <ac:spMk id="5" creationId="{FECC9A9E-08D2-4FF3-B89A-41F232973010}"/>
          </ac:spMkLst>
        </pc:spChg>
        <pc:spChg chg="add mod">
          <ac:chgData name="Tariq Gilani" userId="f95dad9b-1e6c-498c-b573-9242e9268dd4" providerId="ADAL" clId="{7433DCBF-C2CD-47B3-ABDC-EB4B59AF1E39}" dt="2022-03-22T23:52:09.169" v="10649" actId="1076"/>
          <ac:spMkLst>
            <pc:docMk/>
            <pc:sldMk cId="2790204192" sldId="547"/>
            <ac:spMk id="6" creationId="{E29F13F2-CD8B-4AE4-AFE4-84DEA59E9422}"/>
          </ac:spMkLst>
        </pc:spChg>
        <pc:spChg chg="add mod">
          <ac:chgData name="Tariq Gilani" userId="f95dad9b-1e6c-498c-b573-9242e9268dd4" providerId="ADAL" clId="{7433DCBF-C2CD-47B3-ABDC-EB4B59AF1E39}" dt="2022-03-20T16:03:09.102" v="9259" actId="1076"/>
          <ac:spMkLst>
            <pc:docMk/>
            <pc:sldMk cId="2790204192" sldId="547"/>
            <ac:spMk id="7" creationId="{2E2D7FC1-B4D7-4511-A4B1-7E2C8E1ED117}"/>
          </ac:spMkLst>
        </pc:spChg>
        <pc:spChg chg="add mod">
          <ac:chgData name="Tariq Gilani" userId="f95dad9b-1e6c-498c-b573-9242e9268dd4" providerId="ADAL" clId="{7433DCBF-C2CD-47B3-ABDC-EB4B59AF1E39}" dt="2022-03-22T23:52:38.905" v="10655" actId="1076"/>
          <ac:spMkLst>
            <pc:docMk/>
            <pc:sldMk cId="2790204192" sldId="547"/>
            <ac:spMk id="8" creationId="{011B3752-5439-4EE2-AC4C-219AE3D204B6}"/>
          </ac:spMkLst>
        </pc:spChg>
        <pc:spChg chg="add mod">
          <ac:chgData name="Tariq Gilani" userId="f95dad9b-1e6c-498c-b573-9242e9268dd4" providerId="ADAL" clId="{7433DCBF-C2CD-47B3-ABDC-EB4B59AF1E39}" dt="2022-03-22T23:52:58.730" v="10658" actId="114"/>
          <ac:spMkLst>
            <pc:docMk/>
            <pc:sldMk cId="2790204192" sldId="547"/>
            <ac:spMk id="9" creationId="{80BF187D-EB32-4AA6-9459-564484529200}"/>
          </ac:spMkLst>
        </pc:spChg>
        <pc:spChg chg="add mod">
          <ac:chgData name="Tariq Gilani" userId="f95dad9b-1e6c-498c-b573-9242e9268dd4" providerId="ADAL" clId="{7433DCBF-C2CD-47B3-ABDC-EB4B59AF1E39}" dt="2022-03-20T16:03:29.638" v="9264" actId="1076"/>
          <ac:spMkLst>
            <pc:docMk/>
            <pc:sldMk cId="2790204192" sldId="547"/>
            <ac:spMk id="10" creationId="{D0EF53AF-9E62-4F05-A80C-B9C42A03672A}"/>
          </ac:spMkLst>
        </pc:spChg>
        <pc:spChg chg="add mod">
          <ac:chgData name="Tariq Gilani" userId="f95dad9b-1e6c-498c-b573-9242e9268dd4" providerId="ADAL" clId="{7433DCBF-C2CD-47B3-ABDC-EB4B59AF1E39}" dt="2022-03-20T16:03:33.709" v="9265" actId="1076"/>
          <ac:spMkLst>
            <pc:docMk/>
            <pc:sldMk cId="2790204192" sldId="547"/>
            <ac:spMk id="11" creationId="{9E3CD326-19F3-4FDF-8E71-48CC9BC0BC6B}"/>
          </ac:spMkLst>
        </pc:spChg>
        <pc:spChg chg="add mod">
          <ac:chgData name="Tariq Gilani" userId="f95dad9b-1e6c-498c-b573-9242e9268dd4" providerId="ADAL" clId="{7433DCBF-C2CD-47B3-ABDC-EB4B59AF1E39}" dt="2022-03-20T16:03:38.089" v="9266" actId="1076"/>
          <ac:spMkLst>
            <pc:docMk/>
            <pc:sldMk cId="2790204192" sldId="547"/>
            <ac:spMk id="12" creationId="{EC80116E-8C7B-4EED-A8EF-0EF19282868F}"/>
          </ac:spMkLst>
        </pc:spChg>
        <pc:spChg chg="add mod">
          <ac:chgData name="Tariq Gilani" userId="f95dad9b-1e6c-498c-b573-9242e9268dd4" providerId="ADAL" clId="{7433DCBF-C2CD-47B3-ABDC-EB4B59AF1E39}" dt="2022-03-20T16:03:42.806" v="9267" actId="1076"/>
          <ac:spMkLst>
            <pc:docMk/>
            <pc:sldMk cId="2790204192" sldId="547"/>
            <ac:spMk id="13" creationId="{46F34E8F-E97A-4AE4-B475-A7F815332273}"/>
          </ac:spMkLst>
        </pc:spChg>
        <pc:spChg chg="add mod">
          <ac:chgData name="Tariq Gilani" userId="f95dad9b-1e6c-498c-b573-9242e9268dd4" providerId="ADAL" clId="{7433DCBF-C2CD-47B3-ABDC-EB4B59AF1E39}" dt="2022-03-20T16:03:47.828" v="9268" actId="1076"/>
          <ac:spMkLst>
            <pc:docMk/>
            <pc:sldMk cId="2790204192" sldId="547"/>
            <ac:spMk id="14" creationId="{E755EBF5-E253-494E-97DE-CF17E176CE2F}"/>
          </ac:spMkLst>
        </pc:spChg>
        <pc:spChg chg="add mod">
          <ac:chgData name="Tariq Gilani" userId="f95dad9b-1e6c-498c-b573-9242e9268dd4" providerId="ADAL" clId="{7433DCBF-C2CD-47B3-ABDC-EB4B59AF1E39}" dt="2022-03-20T16:03:52.335" v="9269" actId="1076"/>
          <ac:spMkLst>
            <pc:docMk/>
            <pc:sldMk cId="2790204192" sldId="547"/>
            <ac:spMk id="15" creationId="{2D4E84F3-AA6C-4C90-8E3B-882E6260DE0F}"/>
          </ac:spMkLst>
        </pc:spChg>
        <pc:spChg chg="add mod">
          <ac:chgData name="Tariq Gilani" userId="f95dad9b-1e6c-498c-b573-9242e9268dd4" providerId="ADAL" clId="{7433DCBF-C2CD-47B3-ABDC-EB4B59AF1E39}" dt="2022-03-20T16:04:18.494" v="9287" actId="20577"/>
          <ac:spMkLst>
            <pc:docMk/>
            <pc:sldMk cId="2790204192" sldId="547"/>
            <ac:spMk id="16" creationId="{A38A0C21-03E3-4676-8F42-A5EFB065F89C}"/>
          </ac:spMkLst>
        </pc:spChg>
        <pc:spChg chg="add mod">
          <ac:chgData name="Tariq Gilani" userId="f95dad9b-1e6c-498c-b573-9242e9268dd4" providerId="ADAL" clId="{7433DCBF-C2CD-47B3-ABDC-EB4B59AF1E39}" dt="2022-03-22T23:54:09.395" v="10666" actId="1076"/>
          <ac:spMkLst>
            <pc:docMk/>
            <pc:sldMk cId="2790204192" sldId="547"/>
            <ac:spMk id="17" creationId="{BDE82646-1D68-4E2B-A265-32DB52B86E3F}"/>
          </ac:spMkLst>
        </pc:spChg>
        <pc:spChg chg="add mod">
          <ac:chgData name="Tariq Gilani" userId="f95dad9b-1e6c-498c-b573-9242e9268dd4" providerId="ADAL" clId="{7433DCBF-C2CD-47B3-ABDC-EB4B59AF1E39}" dt="2022-03-20T16:04:31.019" v="9290" actId="1076"/>
          <ac:spMkLst>
            <pc:docMk/>
            <pc:sldMk cId="2790204192" sldId="547"/>
            <ac:spMk id="18" creationId="{B05ECB6D-6DC9-4602-8E02-022477E5EB28}"/>
          </ac:spMkLst>
        </pc:spChg>
        <pc:spChg chg="add mod">
          <ac:chgData name="Tariq Gilani" userId="f95dad9b-1e6c-498c-b573-9242e9268dd4" providerId="ADAL" clId="{7433DCBF-C2CD-47B3-ABDC-EB4B59AF1E39}" dt="2022-03-20T16:06:10.920" v="9377" actId="1076"/>
          <ac:spMkLst>
            <pc:docMk/>
            <pc:sldMk cId="2790204192" sldId="547"/>
            <ac:spMk id="19" creationId="{DB5E9405-D363-43EC-A232-6CE855A831D2}"/>
          </ac:spMkLst>
        </pc:spChg>
      </pc:sldChg>
      <pc:sldChg chg="addSp delSp modSp new mod">
        <pc:chgData name="Tariq Gilani" userId="f95dad9b-1e6c-498c-b573-9242e9268dd4" providerId="ADAL" clId="{7433DCBF-C2CD-47B3-ABDC-EB4B59AF1E39}" dt="2022-03-20T16:21:29.355" v="10090" actId="20577"/>
        <pc:sldMkLst>
          <pc:docMk/>
          <pc:sldMk cId="3157249884" sldId="548"/>
        </pc:sldMkLst>
        <pc:spChg chg="del mod">
          <ac:chgData name="Tariq Gilani" userId="f95dad9b-1e6c-498c-b573-9242e9268dd4" providerId="ADAL" clId="{7433DCBF-C2CD-47B3-ABDC-EB4B59AF1E39}" dt="2022-03-20T16:06:53.855" v="9380" actId="478"/>
          <ac:spMkLst>
            <pc:docMk/>
            <pc:sldMk cId="3157249884" sldId="548"/>
            <ac:spMk id="2" creationId="{9E9B06F5-0327-4D5A-9493-954495C75202}"/>
          </ac:spMkLst>
        </pc:spChg>
        <pc:spChg chg="add mod">
          <ac:chgData name="Tariq Gilani" userId="f95dad9b-1e6c-498c-b573-9242e9268dd4" providerId="ADAL" clId="{7433DCBF-C2CD-47B3-ABDC-EB4B59AF1E39}" dt="2022-03-20T16:07:17.970" v="9392" actId="1076"/>
          <ac:spMkLst>
            <pc:docMk/>
            <pc:sldMk cId="3157249884" sldId="548"/>
            <ac:spMk id="3" creationId="{EFFFC571-75EE-4782-A652-3ABBB0FE54C7}"/>
          </ac:spMkLst>
        </pc:spChg>
        <pc:spChg chg="add mod">
          <ac:chgData name="Tariq Gilani" userId="f95dad9b-1e6c-498c-b573-9242e9268dd4" providerId="ADAL" clId="{7433DCBF-C2CD-47B3-ABDC-EB4B59AF1E39}" dt="2022-03-20T16:14:30.163" v="9682" actId="207"/>
          <ac:spMkLst>
            <pc:docMk/>
            <pc:sldMk cId="3157249884" sldId="548"/>
            <ac:spMk id="4" creationId="{F49EBE56-8C17-4653-9489-EBC618D5A45C}"/>
          </ac:spMkLst>
        </pc:spChg>
        <pc:spChg chg="add mod">
          <ac:chgData name="Tariq Gilani" userId="f95dad9b-1e6c-498c-b573-9242e9268dd4" providerId="ADAL" clId="{7433DCBF-C2CD-47B3-ABDC-EB4B59AF1E39}" dt="2022-03-20T16:18:14.345" v="9925" actId="6549"/>
          <ac:spMkLst>
            <pc:docMk/>
            <pc:sldMk cId="3157249884" sldId="548"/>
            <ac:spMk id="5" creationId="{AA1EC9B2-62F3-4733-9B47-FA40CA8AE125}"/>
          </ac:spMkLst>
        </pc:spChg>
        <pc:spChg chg="add mod">
          <ac:chgData name="Tariq Gilani" userId="f95dad9b-1e6c-498c-b573-9242e9268dd4" providerId="ADAL" clId="{7433DCBF-C2CD-47B3-ABDC-EB4B59AF1E39}" dt="2022-03-20T16:17:44.636" v="9923" actId="1076"/>
          <ac:spMkLst>
            <pc:docMk/>
            <pc:sldMk cId="3157249884" sldId="548"/>
            <ac:spMk id="6" creationId="{CB5A7464-9BFC-46E1-B373-A3003197C495}"/>
          </ac:spMkLst>
        </pc:spChg>
        <pc:spChg chg="add mod">
          <ac:chgData name="Tariq Gilani" userId="f95dad9b-1e6c-498c-b573-9242e9268dd4" providerId="ADAL" clId="{7433DCBF-C2CD-47B3-ABDC-EB4B59AF1E39}" dt="2022-03-20T16:17:40.037" v="9921" actId="1076"/>
          <ac:spMkLst>
            <pc:docMk/>
            <pc:sldMk cId="3157249884" sldId="548"/>
            <ac:spMk id="7" creationId="{2B746F2C-9442-49A9-9E4D-242B5205A00A}"/>
          </ac:spMkLst>
        </pc:spChg>
        <pc:spChg chg="add mod">
          <ac:chgData name="Tariq Gilani" userId="f95dad9b-1e6c-498c-b573-9242e9268dd4" providerId="ADAL" clId="{7433DCBF-C2CD-47B3-ABDC-EB4B59AF1E39}" dt="2022-03-20T16:15:20.902" v="9690" actId="20577"/>
          <ac:spMkLst>
            <pc:docMk/>
            <pc:sldMk cId="3157249884" sldId="548"/>
            <ac:spMk id="8" creationId="{684FEC64-082C-4A5B-8423-FF5B0F6E47D7}"/>
          </ac:spMkLst>
        </pc:spChg>
        <pc:spChg chg="add mod">
          <ac:chgData name="Tariq Gilani" userId="f95dad9b-1e6c-498c-b573-9242e9268dd4" providerId="ADAL" clId="{7433DCBF-C2CD-47B3-ABDC-EB4B59AF1E39}" dt="2022-03-20T16:21:29.355" v="10090" actId="20577"/>
          <ac:spMkLst>
            <pc:docMk/>
            <pc:sldMk cId="3157249884" sldId="548"/>
            <ac:spMk id="9" creationId="{E226A1D3-285F-40B1-8779-676929A929F9}"/>
          </ac:spMkLst>
        </pc:spChg>
        <pc:spChg chg="add mod">
          <ac:chgData name="Tariq Gilani" userId="f95dad9b-1e6c-498c-b573-9242e9268dd4" providerId="ADAL" clId="{7433DCBF-C2CD-47B3-ABDC-EB4B59AF1E39}" dt="2022-03-20T16:20:31.587" v="10068" actId="1076"/>
          <ac:spMkLst>
            <pc:docMk/>
            <pc:sldMk cId="3157249884" sldId="548"/>
            <ac:spMk id="10" creationId="{614A25CA-A822-46C5-94C1-EB5B4BD795DB}"/>
          </ac:spMkLst>
        </pc:spChg>
      </pc:sldChg>
    </pc:docChg>
  </pc:docChgLst>
  <pc:docChgLst>
    <pc:chgData name="Tariq Gilani" userId="f95dad9b-1e6c-498c-b573-9242e9268dd4" providerId="ADAL" clId="{D1B98E2D-B70F-40D2-91E6-5DD3032CC1EA}"/>
    <pc:docChg chg="modSld">
      <pc:chgData name="Tariq Gilani" userId="f95dad9b-1e6c-498c-b573-9242e9268dd4" providerId="ADAL" clId="{D1B98E2D-B70F-40D2-91E6-5DD3032CC1EA}" dt="2022-03-25T14:40:08.610" v="0" actId="20577"/>
      <pc:docMkLst>
        <pc:docMk/>
      </pc:docMkLst>
      <pc:sldChg chg="modSp">
        <pc:chgData name="Tariq Gilani" userId="f95dad9b-1e6c-498c-b573-9242e9268dd4" providerId="ADAL" clId="{D1B98E2D-B70F-40D2-91E6-5DD3032CC1EA}" dt="2022-03-25T14:40:08.610" v="0" actId="20577"/>
        <pc:sldMkLst>
          <pc:docMk/>
          <pc:sldMk cId="3711011181" sldId="544"/>
        </pc:sldMkLst>
        <pc:spChg chg="mod">
          <ac:chgData name="Tariq Gilani" userId="f95dad9b-1e6c-498c-b573-9242e9268dd4" providerId="ADAL" clId="{D1B98E2D-B70F-40D2-91E6-5DD3032CC1EA}" dt="2022-03-25T14:40:08.610" v="0" actId="20577"/>
          <ac:spMkLst>
            <pc:docMk/>
            <pc:sldMk cId="3711011181" sldId="544"/>
            <ac:spMk id="19" creationId="{849E5CA6-A6D7-4845-AFF2-66C8570403D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048288-D66F-4D73-A8F0-D12922DEEBDA}"/>
              </a:ext>
            </a:extLst>
          </p:cNvPr>
          <p:cNvSpPr txBox="1"/>
          <p:nvPr/>
        </p:nvSpPr>
        <p:spPr>
          <a:xfrm>
            <a:off x="685800" y="446924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Ch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06B9E6-9A67-44D5-8714-9BF930821049}"/>
              </a:ext>
            </a:extLst>
          </p:cNvPr>
          <p:cNvSpPr txBox="1"/>
          <p:nvPr/>
        </p:nvSpPr>
        <p:spPr>
          <a:xfrm>
            <a:off x="1905000" y="300325"/>
            <a:ext cx="4648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Free Energy </a:t>
            </a:r>
          </a:p>
          <a:p>
            <a:pPr algn="ctr"/>
            <a:r>
              <a:rPr lang="en-US" sz="2800" b="1" dirty="0"/>
              <a:t>and</a:t>
            </a:r>
          </a:p>
          <a:p>
            <a:pPr algn="ctr"/>
            <a:r>
              <a:rPr lang="en-US" sz="2800" b="1" dirty="0"/>
              <a:t>Chemical Thermodynamics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181543-1666-488C-ADD7-1491945E8423}"/>
              </a:ext>
            </a:extLst>
          </p:cNvPr>
          <p:cNvSpPr txBox="1"/>
          <p:nvPr/>
        </p:nvSpPr>
        <p:spPr>
          <a:xfrm>
            <a:off x="2080260" y="1643582"/>
            <a:ext cx="4983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Ch 4, we applied laws of thermodynamics to cyclic processes (reversible): energy and entropy remain unchanged at the completion of cycle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55F495-A8DC-472B-9408-C599C9D24A47}"/>
              </a:ext>
            </a:extLst>
          </p:cNvPr>
          <p:cNvSpPr txBox="1"/>
          <p:nvPr/>
        </p:nvSpPr>
        <p:spPr>
          <a:xfrm>
            <a:off x="2044700" y="2713692"/>
            <a:ext cx="4983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many thermodynamic processes are irreversible (non-cyclic) – for example chemical reactions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A785CD-64E5-4DA1-9B62-7A91B7D62228}"/>
              </a:ext>
            </a:extLst>
          </p:cNvPr>
          <p:cNvSpPr txBox="1"/>
          <p:nvPr/>
        </p:nvSpPr>
        <p:spPr>
          <a:xfrm>
            <a:off x="1295400" y="3452048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Topic of this chapter is</a:t>
            </a:r>
          </a:p>
          <a:p>
            <a:pPr algn="ctr"/>
            <a:r>
              <a:rPr lang="en-US" dirty="0"/>
              <a:t> “How to apply thermodynamic laws to non-cyclic processes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B9286A-947E-420B-8DB6-E412529DCD12}"/>
              </a:ext>
            </a:extLst>
          </p:cNvPr>
          <p:cNvSpPr txBox="1"/>
          <p:nvPr/>
        </p:nvSpPr>
        <p:spPr>
          <a:xfrm>
            <a:off x="533400" y="414416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Complications: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9A564B-17B6-4AC7-ABD6-554C2C73DDD2}"/>
              </a:ext>
            </a:extLst>
          </p:cNvPr>
          <p:cNvSpPr txBox="1"/>
          <p:nvPr/>
        </p:nvSpPr>
        <p:spPr>
          <a:xfrm>
            <a:off x="381000" y="4562730"/>
            <a:ext cx="861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 often these systems are not isolated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Interact thermally and often mechanically with surrounding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Energy of the system is not fixed, rather temperature is fixed</a:t>
            </a:r>
          </a:p>
          <a:p>
            <a:pPr lvl="1"/>
            <a:r>
              <a:rPr lang="en-US" dirty="0"/>
              <a:t>            (for thermal interactions) or/and volume is fixed (for mechanical interactions)</a:t>
            </a:r>
          </a:p>
          <a:p>
            <a:pPr lvl="1"/>
            <a:r>
              <a:rPr lang="en-US" sz="1600" dirty="0"/>
              <a:t>		</a:t>
            </a:r>
            <a:r>
              <a:rPr lang="en-US" dirty="0"/>
              <a:t>Most of time Pressure is fixed rather than volume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479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B8B3E9-F7C2-4F33-87BA-693C9818DE0E}"/>
              </a:ext>
            </a:extLst>
          </p:cNvPr>
          <p:cNvSpPr txBox="1"/>
          <p:nvPr/>
        </p:nvSpPr>
        <p:spPr>
          <a:xfrm>
            <a:off x="838200" y="3810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Helmholtz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495DA7-4B6B-4AD5-94EA-E10C08E20A70}"/>
                  </a:ext>
                </a:extLst>
              </p:cNvPr>
              <p:cNvSpPr txBox="1"/>
              <p:nvPr/>
            </p:nvSpPr>
            <p:spPr>
              <a:xfrm>
                <a:off x="3695700" y="427167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495DA7-4B6B-4AD5-94EA-E10C08E20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700" y="427167"/>
                <a:ext cx="17526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611618-51AB-4614-8D35-0DF3D99406C3}"/>
                  </a:ext>
                </a:extLst>
              </p:cNvPr>
              <p:cNvSpPr txBox="1"/>
              <p:nvPr/>
            </p:nvSpPr>
            <p:spPr>
              <a:xfrm>
                <a:off x="5448300" y="427167"/>
                <a:ext cx="2857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𝑑𝐹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𝑇𝑑𝑠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611618-51AB-4614-8D35-0DF3D9940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300" y="427167"/>
                <a:ext cx="2857500" cy="369332"/>
              </a:xfrm>
              <a:prstGeom prst="rect">
                <a:avLst/>
              </a:prstGeom>
              <a:blipFill>
                <a:blip r:embed="rId3"/>
                <a:stretch>
                  <a:fillRect l="-191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B13ACD-3682-4D32-9E8A-3E16A7552B66}"/>
                  </a:ext>
                </a:extLst>
              </p:cNvPr>
              <p:cNvSpPr txBox="1"/>
              <p:nvPr/>
            </p:nvSpPr>
            <p:spPr>
              <a:xfrm>
                <a:off x="1066800" y="9906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𝑇𝑑𝑆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𝑃𝑑𝑉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𝑑𝑁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𝑇𝑑𝑠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𝑆𝑑𝑇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B13ACD-3682-4D32-9E8A-3E16A7552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990600"/>
                <a:ext cx="4191000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3EC4C9-FE68-4AA7-AFC3-F19715863E2C}"/>
                  </a:ext>
                </a:extLst>
              </p:cNvPr>
              <p:cNvSpPr txBox="1"/>
              <p:nvPr/>
            </p:nvSpPr>
            <p:spPr>
              <a:xfrm>
                <a:off x="4267200" y="1359932"/>
                <a:ext cx="2857500" cy="369332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𝑆𝑑𝑇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3EC4C9-FE68-4AA7-AFC3-F19715863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359932"/>
                <a:ext cx="2857500" cy="369332"/>
              </a:xfrm>
              <a:prstGeom prst="rect">
                <a:avLst/>
              </a:prstGeom>
              <a:blipFill>
                <a:blip r:embed="rId5"/>
                <a:stretch>
                  <a:fillRect b="-9524"/>
                </a:stretch>
              </a:blipFill>
              <a:ln w="127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D526537-9F08-446E-ABC3-4B96629CF5CC}"/>
              </a:ext>
            </a:extLst>
          </p:cNvPr>
          <p:cNvSpPr txBox="1"/>
          <p:nvPr/>
        </p:nvSpPr>
        <p:spPr>
          <a:xfrm>
            <a:off x="7124700" y="1359932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 (3)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E87137-DCF4-4BA0-A2E1-5E86F3F25911}"/>
              </a:ext>
            </a:extLst>
          </p:cNvPr>
          <p:cNvSpPr txBox="1"/>
          <p:nvPr/>
        </p:nvSpPr>
        <p:spPr>
          <a:xfrm>
            <a:off x="1136957" y="174905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Therefore,   </a:t>
            </a:r>
            <a:r>
              <a:rPr lang="en-US" i="1" dirty="0"/>
              <a:t>F = F(T, V, 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095E2A2-9498-43AA-A9DA-25862999F1BD}"/>
                  </a:ext>
                </a:extLst>
              </p:cNvPr>
              <p:cNvSpPr txBox="1"/>
              <p:nvPr/>
            </p:nvSpPr>
            <p:spPr>
              <a:xfrm>
                <a:off x="905399" y="2289126"/>
                <a:ext cx="5187839" cy="565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𝑑𝐹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𝑑𝑇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095E2A2-9498-43AA-A9DA-25862999F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399" y="2289126"/>
                <a:ext cx="5187839" cy="565668"/>
              </a:xfrm>
              <a:prstGeom prst="rect">
                <a:avLst/>
              </a:prstGeom>
              <a:blipFill>
                <a:blip r:embed="rId6"/>
                <a:stretch>
                  <a:fillRect l="-1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0E9661F-6091-4DAA-8889-17079CBDEADA}"/>
              </a:ext>
            </a:extLst>
          </p:cNvPr>
          <p:cNvSpPr txBox="1"/>
          <p:nvPr/>
        </p:nvSpPr>
        <p:spPr>
          <a:xfrm>
            <a:off x="6001329" y="2387294"/>
            <a:ext cx="1751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 (4)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968259-A19D-46B1-BB10-D71423044C9C}"/>
              </a:ext>
            </a:extLst>
          </p:cNvPr>
          <p:cNvSpPr txBox="1"/>
          <p:nvPr/>
        </p:nvSpPr>
        <p:spPr>
          <a:xfrm>
            <a:off x="922875" y="2922145"/>
            <a:ext cx="2676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Comparing Eq (3) and (4)                   </a:t>
            </a:r>
          </a:p>
          <a:p>
            <a:r>
              <a:rPr lang="en-US" dirty="0">
                <a:sym typeface="Wingdings" panose="05000000000000000000" pitchFamily="2" charset="2"/>
              </a:rPr>
              <a:t>                              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97FDC41-5998-4541-851F-8954B5725113}"/>
                  </a:ext>
                </a:extLst>
              </p:cNvPr>
              <p:cNvSpPr txBox="1"/>
              <p:nvPr/>
            </p:nvSpPr>
            <p:spPr>
              <a:xfrm>
                <a:off x="3534814" y="305994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97FDC41-5998-4541-851F-8954B5725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814" y="3059944"/>
                <a:ext cx="1605087" cy="773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47E5254-94A1-4D7F-A2F1-2D1749AFBD09}"/>
                  </a:ext>
                </a:extLst>
              </p:cNvPr>
              <p:cNvSpPr txBox="1"/>
              <p:nvPr/>
            </p:nvSpPr>
            <p:spPr>
              <a:xfrm>
                <a:off x="5290694" y="3057523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47E5254-94A1-4D7F-A2F1-2D1749AFB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694" y="3057523"/>
                <a:ext cx="1605087" cy="7734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B505A3F-F232-4F4B-A210-73A7FE1DDA60}"/>
                  </a:ext>
                </a:extLst>
              </p:cNvPr>
              <p:cNvSpPr txBox="1"/>
              <p:nvPr/>
            </p:nvSpPr>
            <p:spPr>
              <a:xfrm>
                <a:off x="7082438" y="3057523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B505A3F-F232-4F4B-A210-73A7FE1DDA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438" y="3057523"/>
                <a:ext cx="1605087" cy="7734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7D180191-33F5-48BD-96E6-CCA367F25863}"/>
              </a:ext>
            </a:extLst>
          </p:cNvPr>
          <p:cNvSpPr txBox="1"/>
          <p:nvPr/>
        </p:nvSpPr>
        <p:spPr>
          <a:xfrm>
            <a:off x="679757" y="3855142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Similarly for </a:t>
            </a:r>
            <a:r>
              <a:rPr lang="en-US" sz="2000" b="1" dirty="0"/>
              <a:t>Gibb’s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2C7A44D-072C-4587-82A4-4BE5A5D2D8B6}"/>
                  </a:ext>
                </a:extLst>
              </p:cNvPr>
              <p:cNvSpPr txBox="1"/>
              <p:nvPr/>
            </p:nvSpPr>
            <p:spPr>
              <a:xfrm>
                <a:off x="2365473" y="433349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2C7A44D-072C-4587-82A4-4BE5A5D2D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473" y="4333494"/>
                <a:ext cx="1605087" cy="7734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9E5CA6-A6D7-4845-AFF2-66C8570403D3}"/>
                  </a:ext>
                </a:extLst>
              </p:cNvPr>
              <p:cNvSpPr txBox="1"/>
              <p:nvPr/>
            </p:nvSpPr>
            <p:spPr>
              <a:xfrm>
                <a:off x="4150764" y="433349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9E5CA6-A6D7-4845-AFF2-66C857040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764" y="4333494"/>
                <a:ext cx="1605087" cy="7734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2AC1B8-DFA9-4AF6-988B-FC784EC4470E}"/>
                  </a:ext>
                </a:extLst>
              </p:cNvPr>
              <p:cNvSpPr txBox="1"/>
              <p:nvPr/>
            </p:nvSpPr>
            <p:spPr>
              <a:xfrm>
                <a:off x="5936055" y="433349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2AC1B8-DFA9-4AF6-988B-FC784EC447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055" y="4333494"/>
                <a:ext cx="1605087" cy="7734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35111F3B-34B7-4ED6-8469-D38623D7C71B}"/>
              </a:ext>
            </a:extLst>
          </p:cNvPr>
          <p:cNvSpPr txBox="1"/>
          <p:nvPr/>
        </p:nvSpPr>
        <p:spPr>
          <a:xfrm>
            <a:off x="839470" y="5199695"/>
            <a:ext cx="2857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there are more than one type of particles involved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87F6190-182B-420D-B73F-61F9152675B8}"/>
              </a:ext>
            </a:extLst>
          </p:cNvPr>
          <p:cNvSpPr txBox="1"/>
          <p:nvPr/>
        </p:nvSpPr>
        <p:spPr>
          <a:xfrm>
            <a:off x="922875" y="4320162"/>
            <a:ext cx="107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P: 5.8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B994668-1059-4665-A17E-4644452C78AF}"/>
                  </a:ext>
                </a:extLst>
              </p:cNvPr>
              <p:cNvSpPr txBox="1"/>
              <p:nvPr/>
            </p:nvSpPr>
            <p:spPr>
              <a:xfrm>
                <a:off x="3641670" y="5356179"/>
                <a:ext cx="1925817" cy="79618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B994668-1059-4665-A17E-4644452C7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670" y="5356179"/>
                <a:ext cx="1925817" cy="79618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0578792-CF38-4A46-90BD-231206C00B7A}"/>
                  </a:ext>
                </a:extLst>
              </p:cNvPr>
              <p:cNvSpPr txBox="1"/>
              <p:nvPr/>
            </p:nvSpPr>
            <p:spPr>
              <a:xfrm>
                <a:off x="5695950" y="5337054"/>
                <a:ext cx="1925817" cy="79618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0578792-CF38-4A46-90BD-231206C00B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950" y="5337054"/>
                <a:ext cx="1925817" cy="79618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DA3EECEA-AC0D-490D-B232-F72DB0E17F1C}"/>
              </a:ext>
            </a:extLst>
          </p:cNvPr>
          <p:cNvSpPr txBox="1"/>
          <p:nvPr/>
        </p:nvSpPr>
        <p:spPr>
          <a:xfrm>
            <a:off x="7546222" y="5421516"/>
            <a:ext cx="726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 . . </a:t>
            </a:r>
          </a:p>
        </p:txBody>
      </p:sp>
    </p:spTree>
    <p:extLst>
      <p:ext uri="{BB962C8B-B14F-4D97-AF65-F5344CB8AC3E}">
        <p14:creationId xmlns:p14="http://schemas.microsoft.com/office/powerpoint/2010/main" val="371101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 animBg="1"/>
      <p:bldP spid="25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AF7104-6E78-4F3A-A66B-28DAEE4DF9EB}"/>
              </a:ext>
            </a:extLst>
          </p:cNvPr>
          <p:cNvSpPr txBox="1"/>
          <p:nvPr/>
        </p:nvSpPr>
        <p:spPr>
          <a:xfrm>
            <a:off x="914400" y="4572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7AB581-DE7F-487B-A806-AD9097FD7BDD}"/>
                  </a:ext>
                </a:extLst>
              </p:cNvPr>
              <p:cNvSpPr txBox="1"/>
              <p:nvPr/>
            </p:nvSpPr>
            <p:spPr>
              <a:xfrm>
                <a:off x="2514600" y="762948"/>
                <a:ext cx="541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have many thermodynamic variables, for example,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7AB581-DE7F-487B-A806-AD9097FD7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762948"/>
                <a:ext cx="5410200" cy="646331"/>
              </a:xfrm>
              <a:prstGeom prst="rect">
                <a:avLst/>
              </a:prstGeom>
              <a:blipFill>
                <a:blip r:embed="rId2"/>
                <a:stretch>
                  <a:fillRect l="-1015" t="-4717" b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7C153C6-5E7A-4360-8716-4D2042C6E540}"/>
              </a:ext>
            </a:extLst>
          </p:cNvPr>
          <p:cNvSpPr txBox="1"/>
          <p:nvPr/>
        </p:nvSpPr>
        <p:spPr>
          <a:xfrm>
            <a:off x="1066800" y="1658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They can be divided into two categories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D04493-813F-4901-81FF-0AEB5C129E7D}"/>
              </a:ext>
            </a:extLst>
          </p:cNvPr>
          <p:cNvSpPr txBox="1"/>
          <p:nvPr/>
        </p:nvSpPr>
        <p:spPr>
          <a:xfrm>
            <a:off x="1143000" y="224597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Extensive Variables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91FAB6-B419-4B98-A99D-6C25F4204D76}"/>
              </a:ext>
            </a:extLst>
          </p:cNvPr>
          <p:cNvSpPr txBox="1"/>
          <p:nvPr/>
        </p:nvSpPr>
        <p:spPr>
          <a:xfrm>
            <a:off x="5105400" y="224597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Intensive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52135F-79E8-4F3A-B49A-63C5F12771B4}"/>
                  </a:ext>
                </a:extLst>
              </p:cNvPr>
              <p:cNvSpPr txBox="1"/>
              <p:nvPr/>
            </p:nvSpPr>
            <p:spPr>
              <a:xfrm>
                <a:off x="1200150" y="2828835"/>
                <a:ext cx="2781300" cy="1200329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 variables those become double if the amount of stuff is double, for example,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𝑒𝑡𝑐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52135F-79E8-4F3A-B49A-63C5F1277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150" y="2828835"/>
                <a:ext cx="2781300" cy="1200329"/>
              </a:xfrm>
              <a:prstGeom prst="rect">
                <a:avLst/>
              </a:prstGeom>
              <a:blipFill>
                <a:blip r:embed="rId3"/>
                <a:stretch>
                  <a:fillRect l="-1747" t="-2010" r="-2838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DF4AEEF-1FE4-4F63-92B9-B0D099B52E7A}"/>
                  </a:ext>
                </a:extLst>
              </p:cNvPr>
              <p:cNvSpPr txBox="1"/>
              <p:nvPr/>
            </p:nvSpPr>
            <p:spPr>
              <a:xfrm>
                <a:off x="4800600" y="2828834"/>
                <a:ext cx="3143250" cy="1200329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 variables which do not become double if the amount of stuff is double, for example,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𝑒𝑡𝑐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DF4AEEF-1FE4-4F63-92B9-B0D099B52E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828834"/>
                <a:ext cx="3143250" cy="1200329"/>
              </a:xfrm>
              <a:prstGeom prst="rect">
                <a:avLst/>
              </a:prstGeom>
              <a:blipFill>
                <a:blip r:embed="rId4"/>
                <a:stretch>
                  <a:fillRect l="-1547" t="-2010" r="-1741" b="-1508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066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8B0513-1D33-4695-A157-3B332AACDA1F}"/>
              </a:ext>
            </a:extLst>
          </p:cNvPr>
          <p:cNvSpPr txBox="1"/>
          <p:nvPr/>
        </p:nvSpPr>
        <p:spPr>
          <a:xfrm>
            <a:off x="990600" y="3810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Free Energy is a Force towards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7C8F8CC-97D1-4E76-8DC5-F9BD97FC7340}"/>
                  </a:ext>
                </a:extLst>
              </p:cNvPr>
              <p:cNvSpPr txBox="1"/>
              <p:nvPr/>
            </p:nvSpPr>
            <p:spPr>
              <a:xfrm>
                <a:off x="838200" y="838200"/>
                <a:ext cx="502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know for an isolated system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7C8F8CC-97D1-4E76-8DC5-F9BD97FC7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838200"/>
                <a:ext cx="5029200" cy="369332"/>
              </a:xfrm>
              <a:prstGeom prst="rect">
                <a:avLst/>
              </a:prstGeom>
              <a:blipFill>
                <a:blip r:embed="rId2"/>
                <a:stretch>
                  <a:fillRect l="-1091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2DCE7BE-D8BB-476A-9639-E838B9E75D4A}"/>
              </a:ext>
            </a:extLst>
          </p:cNvPr>
          <p:cNvSpPr txBox="1"/>
          <p:nvPr/>
        </p:nvSpPr>
        <p:spPr>
          <a:xfrm>
            <a:off x="1143000" y="126462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    </a:t>
            </a:r>
            <a:r>
              <a:rPr lang="en-US" dirty="0"/>
              <a:t>The system’s entropy governs the direction of spontaneous change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A71C61-D9A3-45E8-AEF5-1030DC47957F}"/>
              </a:ext>
            </a:extLst>
          </p:cNvPr>
          <p:cNvSpPr txBox="1"/>
          <p:nvPr/>
        </p:nvSpPr>
        <p:spPr>
          <a:xfrm>
            <a:off x="990600" y="1828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if a system is not isolated?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7FE94A-97D4-45F6-9D14-B72066A9720E}"/>
              </a:ext>
            </a:extLst>
          </p:cNvPr>
          <p:cNvSpPr txBox="1"/>
          <p:nvPr/>
        </p:nvSpPr>
        <p:spPr>
          <a:xfrm>
            <a:off x="1259842" y="2198132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Suppose that a system is in good thermal contact with environment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1158D5-D3E1-4278-8F14-EDDD18690BB0}"/>
              </a:ext>
            </a:extLst>
          </p:cNvPr>
          <p:cNvSpPr txBox="1"/>
          <p:nvPr/>
        </p:nvSpPr>
        <p:spPr>
          <a:xfrm>
            <a:off x="5369564" y="2198131"/>
            <a:ext cx="2631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system can exchange energy with environment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95E16BCB-A7E9-4D23-8D78-0B358DEABACF}"/>
              </a:ext>
            </a:extLst>
          </p:cNvPr>
          <p:cNvSpPr/>
          <p:nvPr/>
        </p:nvSpPr>
        <p:spPr>
          <a:xfrm>
            <a:off x="4780281" y="2518131"/>
            <a:ext cx="269242" cy="159097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07D415-3B90-4F70-9BEE-238C4EA43A3E}"/>
              </a:ext>
            </a:extLst>
          </p:cNvPr>
          <p:cNvSpPr txBox="1"/>
          <p:nvPr/>
        </p:nvSpPr>
        <p:spPr>
          <a:xfrm>
            <a:off x="838200" y="3092469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we can not say that system’s entropy tends to increase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943686-103D-4CF1-A1B3-EBE695175335}"/>
              </a:ext>
            </a:extLst>
          </p:cNvPr>
          <p:cNvSpPr txBox="1"/>
          <p:nvPr/>
        </p:nvSpPr>
        <p:spPr>
          <a:xfrm>
            <a:off x="873760" y="3449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we can say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528420-48C2-44FD-A12D-14E41FE12052}"/>
                  </a:ext>
                </a:extLst>
              </p:cNvPr>
              <p:cNvSpPr txBox="1"/>
              <p:nvPr/>
            </p:nvSpPr>
            <p:spPr>
              <a:xfrm>
                <a:off x="4267200" y="4385131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528420-48C2-44FD-A12D-14E41FE12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385131"/>
                <a:ext cx="2438400" cy="369332"/>
              </a:xfrm>
              <a:prstGeom prst="rect">
                <a:avLst/>
              </a:prstGeom>
              <a:blipFill>
                <a:blip r:embed="rId3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A5927AB-78A3-4F20-9A55-0208EDC0D9CD}"/>
              </a:ext>
            </a:extLst>
          </p:cNvPr>
          <p:cNvSpPr txBox="1"/>
          <p:nvPr/>
        </p:nvSpPr>
        <p:spPr>
          <a:xfrm>
            <a:off x="4130042" y="3461801"/>
            <a:ext cx="3947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environment can be considered as an ideal reservoir – can absorb or release heat without changing its temperature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D2ED43-4D60-411C-B3E5-EA3F2DB917AE}"/>
                  </a:ext>
                </a:extLst>
              </p:cNvPr>
              <p:cNvSpPr txBox="1"/>
              <p:nvPr/>
            </p:nvSpPr>
            <p:spPr>
              <a:xfrm>
                <a:off x="2047242" y="3767793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D2ED43-4D60-411C-B3E5-EA3F2DB91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7242" y="3767793"/>
                <a:ext cx="1600200" cy="369332"/>
              </a:xfrm>
              <a:prstGeom prst="rect">
                <a:avLst/>
              </a:prstGeom>
              <a:blipFill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3137F335-A626-4AA5-B50F-02D5CA90F386}"/>
              </a:ext>
            </a:extLst>
          </p:cNvPr>
          <p:cNvSpPr txBox="1"/>
          <p:nvPr/>
        </p:nvSpPr>
        <p:spPr>
          <a:xfrm>
            <a:off x="685800" y="4443117"/>
            <a:ext cx="1610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also know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47206C-0A90-4E19-BFC1-E15AA6FC4E7F}"/>
              </a:ext>
            </a:extLst>
          </p:cNvPr>
          <p:cNvSpPr txBox="1"/>
          <p:nvPr/>
        </p:nvSpPr>
        <p:spPr>
          <a:xfrm>
            <a:off x="7282180" y="4385131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F1B8E1C-3AB6-40E2-B8F2-7FE97BB23608}"/>
                  </a:ext>
                </a:extLst>
              </p:cNvPr>
              <p:cNvSpPr txBox="1"/>
              <p:nvPr/>
            </p:nvSpPr>
            <p:spPr>
              <a:xfrm>
                <a:off x="990600" y="4812449"/>
                <a:ext cx="29311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𝑇𝑑𝑠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F1B8E1C-3AB6-40E2-B8F2-7FE97BB23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812449"/>
                <a:ext cx="2931164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F96D6B4-5CD2-46AA-955E-1D10B14D284B}"/>
                  </a:ext>
                </a:extLst>
              </p:cNvPr>
              <p:cNvSpPr txBox="1"/>
              <p:nvPr/>
            </p:nvSpPr>
            <p:spPr>
              <a:xfrm>
                <a:off x="3906524" y="4754046"/>
                <a:ext cx="3124200" cy="484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F96D6B4-5CD2-46AA-955E-1D10B14D2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524" y="4754046"/>
                <a:ext cx="3124200" cy="484172"/>
              </a:xfrm>
              <a:prstGeom prst="rect">
                <a:avLst/>
              </a:prstGeom>
              <a:blipFill>
                <a:blip r:embed="rId6"/>
                <a:stretch>
                  <a:fillRect l="-1758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3EF57BA7-593C-4542-B64D-063E5E8C3BB0}"/>
              </a:ext>
            </a:extLst>
          </p:cNvPr>
          <p:cNvSpPr txBox="1"/>
          <p:nvPr/>
        </p:nvSpPr>
        <p:spPr>
          <a:xfrm>
            <a:off x="7282180" y="476142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(2)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8744C5-71A1-4B15-A0FD-BC5CB606F990}"/>
              </a:ext>
            </a:extLst>
          </p:cNvPr>
          <p:cNvSpPr txBox="1"/>
          <p:nvPr/>
        </p:nvSpPr>
        <p:spPr>
          <a:xfrm>
            <a:off x="215898" y="5249363"/>
            <a:ext cx="4302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a reservoir, if </a:t>
            </a:r>
            <a:r>
              <a:rPr lang="en-US" i="1" dirty="0"/>
              <a:t>V </a:t>
            </a:r>
            <a:r>
              <a:rPr lang="en-US" dirty="0"/>
              <a:t>and </a:t>
            </a:r>
            <a:r>
              <a:rPr lang="en-US" i="1" dirty="0"/>
              <a:t>N </a:t>
            </a:r>
            <a:r>
              <a:rPr lang="en-US" dirty="0"/>
              <a:t>remain 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947DF17-6667-4C16-88BE-B6D77595D305}"/>
                  </a:ext>
                </a:extLst>
              </p:cNvPr>
              <p:cNvSpPr txBox="1"/>
              <p:nvPr/>
            </p:nvSpPr>
            <p:spPr>
              <a:xfrm>
                <a:off x="4328161" y="5187599"/>
                <a:ext cx="3601719" cy="517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  and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947DF17-6667-4C16-88BE-B6D77595D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61" y="5187599"/>
                <a:ext cx="3601719" cy="517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0ABA5E0-8721-4DEA-BA29-BE142B12EF1F}"/>
              </a:ext>
            </a:extLst>
          </p:cNvPr>
          <p:cNvSpPr txBox="1"/>
          <p:nvPr/>
        </p:nvSpPr>
        <p:spPr>
          <a:xfrm>
            <a:off x="3558539" y="5828552"/>
            <a:ext cx="1221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 (1) 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F98894F-CC92-470C-B376-79EA560E1D41}"/>
                  </a:ext>
                </a:extLst>
              </p:cNvPr>
              <p:cNvSpPr txBox="1"/>
              <p:nvPr/>
            </p:nvSpPr>
            <p:spPr>
              <a:xfrm>
                <a:off x="4599941" y="5686278"/>
                <a:ext cx="2552698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F98894F-CC92-470C-B376-79EA560E1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941" y="5686278"/>
                <a:ext cx="2552698" cy="6347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E22883B-50E0-424E-9D34-4A8936AA4B7B}"/>
                  </a:ext>
                </a:extLst>
              </p:cNvPr>
              <p:cNvSpPr txBox="1"/>
              <p:nvPr/>
            </p:nvSpPr>
            <p:spPr>
              <a:xfrm>
                <a:off x="812802" y="5645803"/>
                <a:ext cx="23215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In thermal equilibrium,</a:t>
                </a:r>
              </a:p>
              <a:p>
                <a:pPr algn="ctr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E22883B-50E0-424E-9D34-4A8936AA4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02" y="5645803"/>
                <a:ext cx="2321560" cy="646331"/>
              </a:xfrm>
              <a:prstGeom prst="rect">
                <a:avLst/>
              </a:prstGeom>
              <a:blipFill>
                <a:blip r:embed="rId9"/>
                <a:stretch>
                  <a:fillRect l="-2100" t="-4717" r="-2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32EC0DDE-0867-4C4C-A6FB-E65822DA59FA}"/>
              </a:ext>
            </a:extLst>
          </p:cNvPr>
          <p:cNvSpPr txBox="1"/>
          <p:nvPr/>
        </p:nvSpPr>
        <p:spPr>
          <a:xfrm>
            <a:off x="7353300" y="584364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(4)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72E66FF-3C2E-4AB4-920E-875CB5DAF464}"/>
              </a:ext>
            </a:extLst>
          </p:cNvPr>
          <p:cNvSpPr txBox="1"/>
          <p:nvPr/>
        </p:nvSpPr>
        <p:spPr>
          <a:xfrm>
            <a:off x="7863835" y="5220510"/>
            <a:ext cx="944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 (3)</a:t>
            </a:r>
          </a:p>
        </p:txBody>
      </p:sp>
    </p:spTree>
    <p:extLst>
      <p:ext uri="{BB962C8B-B14F-4D97-AF65-F5344CB8AC3E}">
        <p14:creationId xmlns:p14="http://schemas.microsoft.com/office/powerpoint/2010/main" val="210651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FBA2A7D-3C9A-43AD-B757-5EBCACAEDA65}"/>
                  </a:ext>
                </a:extLst>
              </p:cNvPr>
              <p:cNvSpPr txBox="1"/>
              <p:nvPr/>
            </p:nvSpPr>
            <p:spPr>
              <a:xfrm>
                <a:off x="1315086" y="348208"/>
                <a:ext cx="31242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FBA2A7D-3C9A-43AD-B757-5EBCACAED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086" y="348208"/>
                <a:ext cx="3124200" cy="6347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ED0C7F-55D9-4BAD-AF0A-7D48C01FCC74}"/>
                  </a:ext>
                </a:extLst>
              </p:cNvPr>
              <p:cNvSpPr txBox="1"/>
              <p:nvPr/>
            </p:nvSpPr>
            <p:spPr>
              <a:xfrm>
                <a:off x="5029200" y="324061"/>
                <a:ext cx="3124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As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endParaRPr lang="en-US" b="0" dirty="0"/>
              </a:p>
              <a:p>
                <a:pPr marL="285750" indent="-285750">
                  <a:buFont typeface="Wingdings" panose="05000000000000000000" pitchFamily="2" charset="2"/>
                  <a:buChar char="è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𝑑𝐹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𝑇𝑑𝑠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</m:oMath>
                </a14:m>
                <a:endParaRPr lang="en-US" b="0" dirty="0">
                  <a:sym typeface="Wingdings" panose="05000000000000000000" pitchFamily="2" charset="2"/>
                </a:endParaRPr>
              </a:p>
              <a:p>
                <a:pPr algn="ctr"/>
                <a:r>
                  <a:rPr lang="en-US" dirty="0"/>
                  <a:t>But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Therefore,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𝑇𝑑𝑆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ED0C7F-55D9-4BAD-AF0A-7D48C01FC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4061"/>
                <a:ext cx="3124200" cy="1200329"/>
              </a:xfrm>
              <a:prstGeom prst="rect">
                <a:avLst/>
              </a:prstGeom>
              <a:blipFill>
                <a:blip r:embed="rId3"/>
                <a:stretch>
                  <a:fillRect l="-1559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Down 4">
            <a:extLst>
              <a:ext uri="{FF2B5EF4-FFF2-40B4-BE49-F238E27FC236}">
                <a16:creationId xmlns:a16="http://schemas.microsoft.com/office/drawing/2014/main" id="{FECC9A9E-08D2-4FF3-B89A-41F232973010}"/>
              </a:ext>
            </a:extLst>
          </p:cNvPr>
          <p:cNvSpPr/>
          <p:nvPr/>
        </p:nvSpPr>
        <p:spPr>
          <a:xfrm>
            <a:off x="2895600" y="982997"/>
            <a:ext cx="152400" cy="279611"/>
          </a:xfrm>
          <a:prstGeom prst="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9F13F2-CD8B-4AE4-AFE4-84DEA59E9422}"/>
                  </a:ext>
                </a:extLst>
              </p:cNvPr>
              <p:cNvSpPr txBox="1"/>
              <p:nvPr/>
            </p:nvSpPr>
            <p:spPr>
              <a:xfrm>
                <a:off x="1905000" y="1264203"/>
                <a:ext cx="2286000" cy="634789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𝑑𝐹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9F13F2-CD8B-4AE4-AFE4-84DEA59E94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264203"/>
                <a:ext cx="2286000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E2D7FC1-B4D7-4511-A4B1-7E2C8E1ED117}"/>
              </a:ext>
            </a:extLst>
          </p:cNvPr>
          <p:cNvSpPr txBox="1"/>
          <p:nvPr/>
        </p:nvSpPr>
        <p:spPr>
          <a:xfrm>
            <a:off x="4208780" y="1590563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Condition: </a:t>
            </a:r>
            <a:r>
              <a:rPr lang="en-US" i="1" dirty="0"/>
              <a:t>T, V </a:t>
            </a:r>
            <a:r>
              <a:rPr lang="en-US" dirty="0"/>
              <a:t>and </a:t>
            </a:r>
            <a:r>
              <a:rPr lang="en-US" i="1" dirty="0"/>
              <a:t>N</a:t>
            </a:r>
            <a:r>
              <a:rPr lang="en-US" dirty="0"/>
              <a:t> are fixed (constant)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1B3752-5439-4EE2-AC4C-219AE3D204B6}"/>
              </a:ext>
            </a:extLst>
          </p:cNvPr>
          <p:cNvSpPr txBox="1"/>
          <p:nvPr/>
        </p:nvSpPr>
        <p:spPr>
          <a:xfrm>
            <a:off x="440688" y="2058169"/>
            <a:ext cx="842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increase in total entropy results in decrease of Helmholtz Free Energy of the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BF187D-EB32-4AA6-9459-564484529200}"/>
              </a:ext>
            </a:extLst>
          </p:cNvPr>
          <p:cNvSpPr txBox="1"/>
          <p:nvPr/>
        </p:nvSpPr>
        <p:spPr>
          <a:xfrm>
            <a:off x="3429000" y="2491829"/>
            <a:ext cx="51054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To achieve thermal equilibrium, </a:t>
            </a:r>
            <a:r>
              <a:rPr lang="en-US" i="1" dirty="0"/>
              <a:t>F</a:t>
            </a:r>
            <a:r>
              <a:rPr lang="en-US" dirty="0"/>
              <a:t> must be minimum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EF53AF-9E62-4F05-A80C-B9C42A03672A}"/>
              </a:ext>
            </a:extLst>
          </p:cNvPr>
          <p:cNvSpPr txBox="1"/>
          <p:nvPr/>
        </p:nvSpPr>
        <p:spPr>
          <a:xfrm>
            <a:off x="469900" y="3042459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about the case, when </a:t>
            </a:r>
            <a:r>
              <a:rPr lang="en-US" b="1" i="1" dirty="0"/>
              <a:t>P, T </a:t>
            </a:r>
            <a:r>
              <a:rPr lang="en-US" b="1" dirty="0"/>
              <a:t>and </a:t>
            </a:r>
            <a:r>
              <a:rPr lang="en-US" b="1" i="1" dirty="0"/>
              <a:t>N</a:t>
            </a:r>
            <a:r>
              <a:rPr lang="en-US" b="1" dirty="0"/>
              <a:t> are fixed instead of </a:t>
            </a:r>
            <a:r>
              <a:rPr lang="en-US" b="1" i="1" dirty="0"/>
              <a:t>V, T </a:t>
            </a:r>
            <a:r>
              <a:rPr lang="en-US" b="1" dirty="0"/>
              <a:t>and </a:t>
            </a:r>
            <a:r>
              <a:rPr lang="en-US" b="1" i="1" dirty="0"/>
              <a:t>N </a:t>
            </a:r>
            <a:r>
              <a:rPr lang="en-US" b="1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3CD326-19F3-4FDF-8E71-48CC9BC0BC6B}"/>
              </a:ext>
            </a:extLst>
          </p:cNvPr>
          <p:cNvSpPr txBox="1"/>
          <p:nvPr/>
        </p:nvSpPr>
        <p:spPr>
          <a:xfrm>
            <a:off x="533400" y="3443695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we will have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C80116E-8C7B-4EED-A8EF-0EF19282868F}"/>
                  </a:ext>
                </a:extLst>
              </p:cNvPr>
              <p:cNvSpPr txBox="1"/>
              <p:nvPr/>
            </p:nvSpPr>
            <p:spPr>
              <a:xfrm>
                <a:off x="2362200" y="3493761"/>
                <a:ext cx="502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𝑤h𝑖𝑙𝑒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C80116E-8C7B-4EED-A8EF-0EF1928286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493761"/>
                <a:ext cx="50292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46F34E8F-E97A-4AE4-B475-A7F815332273}"/>
              </a:ext>
            </a:extLst>
          </p:cNvPr>
          <p:cNvSpPr txBox="1"/>
          <p:nvPr/>
        </p:nvSpPr>
        <p:spPr>
          <a:xfrm>
            <a:off x="647700" y="388514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 (2) 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55EBF5-E253-494E-97DE-CF17E176CE2F}"/>
                  </a:ext>
                </a:extLst>
              </p:cNvPr>
              <p:cNvSpPr txBox="1"/>
              <p:nvPr/>
            </p:nvSpPr>
            <p:spPr>
              <a:xfrm>
                <a:off x="1447800" y="3781335"/>
                <a:ext cx="3505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55EBF5-E253-494E-97DE-CF17E176C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781335"/>
                <a:ext cx="3505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4E84F3-AA6C-4C90-8E3B-882E6260DE0F}"/>
                  </a:ext>
                </a:extLst>
              </p:cNvPr>
              <p:cNvSpPr txBox="1"/>
              <p:nvPr/>
            </p:nvSpPr>
            <p:spPr>
              <a:xfrm>
                <a:off x="1562100" y="4261156"/>
                <a:ext cx="30480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𝑃𝑑𝑉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4E84F3-AA6C-4C90-8E3B-882E6260D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100" y="4261156"/>
                <a:ext cx="3048000" cy="634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38A0C21-03E3-4676-8F42-A5EFB065F89C}"/>
                  </a:ext>
                </a:extLst>
              </p:cNvPr>
              <p:cNvSpPr txBox="1"/>
              <p:nvPr/>
            </p:nvSpPr>
            <p:spPr>
              <a:xfrm>
                <a:off x="4724400" y="4150667"/>
                <a:ext cx="417194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endParaRPr lang="en-US" b="0" dirty="0"/>
              </a:p>
              <a:p>
                <a:pPr marL="285750" indent="-285750">
                  <a:buFont typeface="Wingdings" panose="05000000000000000000" pitchFamily="2" charset="2"/>
                  <a:buChar char="è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𝑑𝐺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𝑉𝑑𝑃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But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/>
              </a:p>
              <a:p>
                <a:r>
                  <a:rPr lang="en-US" b="0" dirty="0">
                    <a:sym typeface="Wingdings" panose="05000000000000000000" pitchFamily="2" charset="2"/>
                  </a:rPr>
                  <a:t>Therefore,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𝑑𝐺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38A0C21-03E3-4676-8F42-A5EFB065F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150667"/>
                <a:ext cx="4171948" cy="1200329"/>
              </a:xfrm>
              <a:prstGeom prst="rect">
                <a:avLst/>
              </a:prstGeom>
              <a:blipFill>
                <a:blip r:embed="rId8"/>
                <a:stretch>
                  <a:fillRect l="-1170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DE82646-1D68-4E2B-A265-32DB52B86E3F}"/>
                  </a:ext>
                </a:extLst>
              </p:cNvPr>
              <p:cNvSpPr txBox="1"/>
              <p:nvPr/>
            </p:nvSpPr>
            <p:spPr>
              <a:xfrm>
                <a:off x="1466214" y="5026679"/>
                <a:ext cx="2286000" cy="634789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𝑑𝐺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DE82646-1D68-4E2B-A265-32DB52B86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214" y="5026679"/>
                <a:ext cx="2286000" cy="6347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B05ECB6D-6DC9-4602-8E02-022477E5EB28}"/>
              </a:ext>
            </a:extLst>
          </p:cNvPr>
          <p:cNvSpPr txBox="1"/>
          <p:nvPr/>
        </p:nvSpPr>
        <p:spPr>
          <a:xfrm>
            <a:off x="3752214" y="5357671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fixed </a:t>
            </a:r>
            <a:r>
              <a:rPr lang="en-US" i="1" dirty="0"/>
              <a:t>P, T </a:t>
            </a:r>
            <a:r>
              <a:rPr lang="en-US" dirty="0"/>
              <a:t>and </a:t>
            </a:r>
            <a:r>
              <a:rPr lang="en-US" i="1" dirty="0"/>
              <a:t>N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5E9405-D363-43EC-A232-6CE855A831D2}"/>
              </a:ext>
            </a:extLst>
          </p:cNvPr>
          <p:cNvSpPr txBox="1"/>
          <p:nvPr/>
        </p:nvSpPr>
        <p:spPr>
          <a:xfrm>
            <a:off x="883920" y="5729042"/>
            <a:ext cx="687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in total </a:t>
            </a:r>
            <a:r>
              <a:rPr lang="en-US" i="1" dirty="0"/>
              <a:t>S </a:t>
            </a:r>
            <a:r>
              <a:rPr lang="en-US" dirty="0"/>
              <a:t>results decrease in Gibb’s Free Energy of the system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9020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FFC571-75EE-4782-A652-3ABBB0FE54C7}"/>
              </a:ext>
            </a:extLst>
          </p:cNvPr>
          <p:cNvSpPr txBox="1"/>
          <p:nvPr/>
        </p:nvSpPr>
        <p:spPr>
          <a:xfrm>
            <a:off x="2667000" y="381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9EBE56-8C17-4653-9489-EBC618D5A45C}"/>
              </a:ext>
            </a:extLst>
          </p:cNvPr>
          <p:cNvSpPr txBox="1"/>
          <p:nvPr/>
        </p:nvSpPr>
        <p:spPr>
          <a:xfrm>
            <a:off x="1447800" y="78111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</a:t>
            </a:r>
            <a:r>
              <a:rPr lang="en-US" i="1" dirty="0">
                <a:solidFill>
                  <a:srgbClr val="FF0000"/>
                </a:solidFill>
              </a:rPr>
              <a:t>N </a:t>
            </a:r>
            <a:r>
              <a:rPr lang="en-US" dirty="0">
                <a:solidFill>
                  <a:srgbClr val="FF0000"/>
                </a:solidFill>
              </a:rPr>
              <a:t>is fixed (constant) in all following cases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1EC9B2-62F3-4733-9B47-FA40CA8AE125}"/>
              </a:ext>
            </a:extLst>
          </p:cNvPr>
          <p:cNvSpPr txBox="1"/>
          <p:nvPr/>
        </p:nvSpPr>
        <p:spPr>
          <a:xfrm>
            <a:off x="609600" y="1273552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Isolated system       </a:t>
            </a:r>
            <a:r>
              <a:rPr lang="en-US" i="1" dirty="0"/>
              <a:t>U </a:t>
            </a:r>
            <a:r>
              <a:rPr lang="en-US" dirty="0"/>
              <a:t>and</a:t>
            </a:r>
            <a:r>
              <a:rPr lang="en-US" i="1" dirty="0"/>
              <a:t> V  </a:t>
            </a:r>
            <a:r>
              <a:rPr lang="en-US" dirty="0"/>
              <a:t>are fixed </a:t>
            </a:r>
            <a:r>
              <a:rPr lang="en-US" dirty="0">
                <a:sym typeface="Wingdings" panose="05000000000000000000" pitchFamily="2" charset="2"/>
              </a:rPr>
              <a:t>  </a:t>
            </a:r>
            <a:r>
              <a:rPr lang="en-US" i="1" dirty="0">
                <a:sym typeface="Wingdings" panose="05000000000000000000" pitchFamily="2" charset="2"/>
              </a:rPr>
              <a:t>S </a:t>
            </a:r>
            <a:r>
              <a:rPr lang="en-US" dirty="0">
                <a:sym typeface="Wingdings" panose="05000000000000000000" pitchFamily="2" charset="2"/>
              </a:rPr>
              <a:t>of the system tends to increase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5A7464-9BFC-46E1-B373-A3003197C495}"/>
              </a:ext>
            </a:extLst>
          </p:cNvPr>
          <p:cNvSpPr txBox="1"/>
          <p:nvPr/>
        </p:nvSpPr>
        <p:spPr>
          <a:xfrm>
            <a:off x="515620" y="2296247"/>
            <a:ext cx="8112760" cy="873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Thermal equilibrium with environment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                                           </a:t>
            </a:r>
            <a:r>
              <a:rPr lang="en-US" i="1" dirty="0"/>
              <a:t>T </a:t>
            </a:r>
            <a:r>
              <a:rPr lang="en-US" dirty="0"/>
              <a:t>and</a:t>
            </a:r>
            <a:r>
              <a:rPr lang="en-US" i="1" dirty="0"/>
              <a:t> V  </a:t>
            </a:r>
            <a:r>
              <a:rPr lang="en-US" dirty="0"/>
              <a:t>are fixed </a:t>
            </a:r>
            <a:r>
              <a:rPr lang="en-US" dirty="0">
                <a:sym typeface="Wingdings" panose="05000000000000000000" pitchFamily="2" charset="2"/>
              </a:rPr>
              <a:t>  </a:t>
            </a:r>
            <a:r>
              <a:rPr lang="en-US" i="1" dirty="0">
                <a:sym typeface="Wingdings" panose="05000000000000000000" pitchFamily="2" charset="2"/>
              </a:rPr>
              <a:t>F </a:t>
            </a:r>
            <a:r>
              <a:rPr lang="en-US" dirty="0">
                <a:sym typeface="Wingdings" panose="05000000000000000000" pitchFamily="2" charset="2"/>
              </a:rPr>
              <a:t>of the system tends to decrease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746F2C-9442-49A9-9E4D-242B5205A00A}"/>
              </a:ext>
            </a:extLst>
          </p:cNvPr>
          <p:cNvSpPr txBox="1"/>
          <p:nvPr/>
        </p:nvSpPr>
        <p:spPr>
          <a:xfrm>
            <a:off x="609600" y="1875846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For non-isolated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FEC64-082C-4A5B-8423-FF5B0F6E47D7}"/>
              </a:ext>
            </a:extLst>
          </p:cNvPr>
          <p:cNvSpPr txBox="1"/>
          <p:nvPr/>
        </p:nvSpPr>
        <p:spPr>
          <a:xfrm>
            <a:off x="515620" y="3220632"/>
            <a:ext cx="8112760" cy="873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Thermal and Mechanical equilibrium with environment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                                           </a:t>
            </a:r>
            <a:r>
              <a:rPr lang="en-US" i="1" dirty="0"/>
              <a:t>P </a:t>
            </a:r>
            <a:r>
              <a:rPr lang="en-US" dirty="0"/>
              <a:t>and</a:t>
            </a:r>
            <a:r>
              <a:rPr lang="en-US" i="1" dirty="0"/>
              <a:t> T  </a:t>
            </a:r>
            <a:r>
              <a:rPr lang="en-US" dirty="0"/>
              <a:t>are fixed </a:t>
            </a:r>
            <a:r>
              <a:rPr lang="en-US" dirty="0">
                <a:sym typeface="Wingdings" panose="05000000000000000000" pitchFamily="2" charset="2"/>
              </a:rPr>
              <a:t>  </a:t>
            </a:r>
            <a:r>
              <a:rPr lang="en-US" i="1" dirty="0">
                <a:sym typeface="Wingdings" panose="05000000000000000000" pitchFamily="2" charset="2"/>
              </a:rPr>
              <a:t>G </a:t>
            </a:r>
            <a:r>
              <a:rPr lang="en-US" dirty="0">
                <a:sym typeface="Wingdings" panose="05000000000000000000" pitchFamily="2" charset="2"/>
              </a:rPr>
              <a:t>of the system tends to decrease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26A1D3-285F-40B1-8779-676929A929F9}"/>
              </a:ext>
            </a:extLst>
          </p:cNvPr>
          <p:cNvSpPr txBox="1"/>
          <p:nvPr/>
        </p:nvSpPr>
        <p:spPr>
          <a:xfrm>
            <a:off x="838200" y="4280551"/>
            <a:ext cx="746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Entropy of the environment can increase in two ways: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Environment can absorb energy from the system, </a:t>
            </a:r>
            <a:r>
              <a:rPr lang="en-US" i="1" dirty="0"/>
              <a:t>U of the system </a:t>
            </a:r>
            <a:r>
              <a:rPr lang="en-US" dirty="0"/>
              <a:t>decreases </a:t>
            </a:r>
          </a:p>
          <a:p>
            <a:r>
              <a:rPr lang="en-US" dirty="0"/>
              <a:t>             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can acquire volume from the system, </a:t>
            </a:r>
            <a:r>
              <a:rPr lang="en-US" i="1" dirty="0"/>
              <a:t>V</a:t>
            </a:r>
            <a:r>
              <a:rPr lang="en-US" dirty="0"/>
              <a:t> of the system decreases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4A25CA-A822-46C5-94C1-EB5B4BD795DB}"/>
              </a:ext>
            </a:extLst>
          </p:cNvPr>
          <p:cNvSpPr txBox="1"/>
          <p:nvPr/>
        </p:nvSpPr>
        <p:spPr>
          <a:xfrm>
            <a:off x="3048000" y="59436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will assure, maximizing the entropy of the universe</a:t>
            </a:r>
          </a:p>
        </p:txBody>
      </p:sp>
    </p:spTree>
    <p:extLst>
      <p:ext uri="{BB962C8B-B14F-4D97-AF65-F5344CB8AC3E}">
        <p14:creationId xmlns:p14="http://schemas.microsoft.com/office/powerpoint/2010/main" val="3157249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686560" y="1143000"/>
            <a:ext cx="5410200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 # 7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4/1/2022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5.2, 5.5, 5.14, 5.16 &amp; 5.22 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686560" y="3048000"/>
            <a:ext cx="5467350" cy="166436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of Ch 5: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5.1, 5.8, 5.10, 5.20, 5.23, 5.24, 5.25, 5.28, 5.32 (a, b), 5.35 and  5.47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09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9548A0-3E1A-40E9-A02A-BFF52A48D6C0}"/>
              </a:ext>
            </a:extLst>
          </p:cNvPr>
          <p:cNvSpPr txBox="1"/>
          <p:nvPr/>
        </p:nvSpPr>
        <p:spPr>
          <a:xfrm>
            <a:off x="533400" y="4572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Therefore, we need to develop tools to understand constant-temperature and constant-pressure processes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80E998-558E-4A5D-B3BF-2F67484C3E94}"/>
              </a:ext>
            </a:extLst>
          </p:cNvPr>
          <p:cNvSpPr txBox="1"/>
          <p:nvPr/>
        </p:nvSpPr>
        <p:spPr>
          <a:xfrm>
            <a:off x="685800" y="1280011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Free energy as variable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EB0AB5-BCCF-4593-81E5-F612AB8DD2F2}"/>
              </a:ext>
            </a:extLst>
          </p:cNvPr>
          <p:cNvSpPr txBox="1"/>
          <p:nvPr/>
        </p:nvSpPr>
        <p:spPr>
          <a:xfrm>
            <a:off x="1828800" y="1718082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already know Enthalpy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119075-7053-4EB0-A7A2-BD9B0E99E79E}"/>
                  </a:ext>
                </a:extLst>
              </p:cNvPr>
              <p:cNvSpPr txBox="1"/>
              <p:nvPr/>
            </p:nvSpPr>
            <p:spPr>
              <a:xfrm>
                <a:off x="4953000" y="1698506"/>
                <a:ext cx="2057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119075-7053-4EB0-A7A2-BD9B0E99E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698506"/>
                <a:ext cx="2057400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B1B0D53-F1F6-4B4C-9172-2483ADC23A2E}"/>
                  </a:ext>
                </a:extLst>
              </p:cNvPr>
              <p:cNvSpPr txBox="1"/>
              <p:nvPr/>
            </p:nvSpPr>
            <p:spPr>
              <a:xfrm>
                <a:off x="4953000" y="2136577"/>
                <a:ext cx="21132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𝑃𝑑𝑉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B1B0D53-F1F6-4B4C-9172-2483ADC23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136577"/>
                <a:ext cx="211328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6CF2257-3CC9-4CD6-8139-3C69AA8B5DC0}"/>
              </a:ext>
            </a:extLst>
          </p:cNvPr>
          <p:cNvSpPr txBox="1"/>
          <p:nvPr/>
        </p:nvSpPr>
        <p:spPr>
          <a:xfrm>
            <a:off x="6304280" y="250590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constant </a:t>
            </a:r>
            <a:r>
              <a:rPr lang="en-US" i="1" dirty="0"/>
              <a:t>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827C46-4EA6-4ED5-9DB9-26BD602D3872}"/>
              </a:ext>
            </a:extLst>
          </p:cNvPr>
          <p:cNvSpPr txBox="1"/>
          <p:nvPr/>
        </p:nvSpPr>
        <p:spPr>
          <a:xfrm>
            <a:off x="701040" y="2172137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Enthalpy is total energy needed to create a system out of nothing and put it into environment (under constant Pressure)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C77FC8-47DD-4FEC-8411-27ED23B874FA}"/>
              </a:ext>
            </a:extLst>
          </p:cNvPr>
          <p:cNvSpPr txBox="1"/>
          <p:nvPr/>
        </p:nvSpPr>
        <p:spPr>
          <a:xfrm>
            <a:off x="1013460" y="3123681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annihilate a system, you can recover energy that is equal to enthalpy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56AA18-507A-43DE-915A-563115762836}"/>
              </a:ext>
            </a:extLst>
          </p:cNvPr>
          <p:cNvSpPr txBox="1"/>
          <p:nvPr/>
        </p:nvSpPr>
        <p:spPr>
          <a:xfrm>
            <a:off x="2994660" y="3777852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environment is constant-temperature, the system can extract heat from the environment for free.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81B4B6-240C-492A-82FE-87F4ACE884A9}"/>
              </a:ext>
            </a:extLst>
          </p:cNvPr>
          <p:cNvSpPr txBox="1"/>
          <p:nvPr/>
        </p:nvSpPr>
        <p:spPr>
          <a:xfrm>
            <a:off x="1920240" y="4418229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if annihilate the system, we generally, can not recover all energy as work b/c we have to dispose of its entropy by dumping heat into its environment.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A06749-0E85-4F38-8966-67BEF05DD315}"/>
              </a:ext>
            </a:extLst>
          </p:cNvPr>
          <p:cNvSpPr txBox="1"/>
          <p:nvPr/>
        </p:nvSpPr>
        <p:spPr>
          <a:xfrm>
            <a:off x="789940" y="5326794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Therefore, we need two more useful quantities related to energy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D947DC-5EDC-462A-8E5C-3D08854F6EBB}"/>
              </a:ext>
            </a:extLst>
          </p:cNvPr>
          <p:cNvSpPr txBox="1"/>
          <p:nvPr/>
        </p:nvSpPr>
        <p:spPr>
          <a:xfrm>
            <a:off x="4462780" y="5682332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Helmholtz Free Energy, </a:t>
            </a:r>
            <a:r>
              <a:rPr lang="en-US" sz="2000" i="1" dirty="0">
                <a:cs typeface="Times New Roman" panose="02020603050405020304" pitchFamily="18" charset="0"/>
              </a:rPr>
              <a:t>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Gibb’s Free Energy, </a:t>
            </a:r>
            <a:r>
              <a:rPr lang="en-US" sz="2000" i="1" dirty="0">
                <a:cs typeface="Times New Roman" panose="02020603050405020304" pitchFamily="18" charset="0"/>
              </a:rPr>
              <a:t>G</a:t>
            </a:r>
            <a:endParaRPr lang="en-US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00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B4C009-972F-44DF-8F09-776B2C892F95}"/>
              </a:ext>
            </a:extLst>
          </p:cNvPr>
          <p:cNvSpPr txBox="1"/>
          <p:nvPr/>
        </p:nvSpPr>
        <p:spPr>
          <a:xfrm>
            <a:off x="381000" y="304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Times New Roman" panose="02020603050405020304" pitchFamily="18" charset="0"/>
              </a:rPr>
              <a:t>Helmholtz Free Energy, </a:t>
            </a:r>
            <a:r>
              <a:rPr lang="en-US" sz="2400" b="1" i="1" dirty="0">
                <a:cs typeface="Times New Roman" panose="02020603050405020304" pitchFamily="18" charset="0"/>
              </a:rPr>
              <a:t>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CB430EE-0315-4253-8AB1-3C920A3DE3BA}"/>
                  </a:ext>
                </a:extLst>
              </p:cNvPr>
              <p:cNvSpPr txBox="1"/>
              <p:nvPr/>
            </p:nvSpPr>
            <p:spPr>
              <a:xfrm>
                <a:off x="1353820" y="1467737"/>
                <a:ext cx="1828800" cy="400110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𝑇𝑆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CB430EE-0315-4253-8AB1-3C920A3DE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820" y="1467737"/>
                <a:ext cx="1828800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CF0064F-8293-4EA4-B6B5-8298B708A3F3}"/>
              </a:ext>
            </a:extLst>
          </p:cNvPr>
          <p:cNvSpPr txBox="1"/>
          <p:nvPr/>
        </p:nvSpPr>
        <p:spPr>
          <a:xfrm>
            <a:off x="1087120" y="739696"/>
            <a:ext cx="7564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energy needed to create a system, U – heat that you can get free from environment at constant Temperature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3E2F60-B99B-4660-82C1-D3307DFE9051}"/>
                  </a:ext>
                </a:extLst>
              </p:cNvPr>
              <p:cNvSpPr txBox="1"/>
              <p:nvPr/>
            </p:nvSpPr>
            <p:spPr>
              <a:xfrm>
                <a:off x="3810000" y="1495720"/>
                <a:ext cx="464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assuming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3E2F60-B99B-4660-82C1-D3307DFE9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495720"/>
                <a:ext cx="4648200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73B8A8B-7FE4-4366-B2C3-10B4CB7EB511}"/>
              </a:ext>
            </a:extLst>
          </p:cNvPr>
          <p:cNvSpPr txBox="1"/>
          <p:nvPr/>
        </p:nvSpPr>
        <p:spPr>
          <a:xfrm>
            <a:off x="609600" y="2026502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According to Helmholtz: F is the energy that must be provided to create a system from nothing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E3E74A-0D5C-4E76-A580-87D07CFC96C5}"/>
              </a:ext>
            </a:extLst>
          </p:cNvPr>
          <p:cNvSpPr txBox="1"/>
          <p:nvPr/>
        </p:nvSpPr>
        <p:spPr>
          <a:xfrm>
            <a:off x="538480" y="2700635"/>
            <a:ext cx="5278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annihilate the system, the energy that can be obtained back as work since you must dump some heat </a:t>
            </a:r>
            <a:r>
              <a:rPr lang="en-US" i="1" dirty="0"/>
              <a:t>TS</a:t>
            </a:r>
            <a:r>
              <a:rPr lang="en-US" dirty="0"/>
              <a:t> into environment to get rid of system’s entropy.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ED1B17-A75B-4F7A-A621-5F2B2197FC90}"/>
              </a:ext>
            </a:extLst>
          </p:cNvPr>
          <p:cNvSpPr txBox="1"/>
          <p:nvPr/>
        </p:nvSpPr>
        <p:spPr>
          <a:xfrm>
            <a:off x="6248400" y="2819498"/>
            <a:ext cx="234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 available (or Free) energy is </a:t>
            </a:r>
            <a:r>
              <a:rPr lang="en-US" i="1" dirty="0"/>
              <a:t>F</a:t>
            </a:r>
            <a:r>
              <a:rPr lang="en-US" dirty="0"/>
              <a:t> (not </a:t>
            </a:r>
            <a:r>
              <a:rPr lang="en-US" i="1" dirty="0"/>
              <a:t>U</a:t>
            </a:r>
            <a:r>
              <a:rPr lang="en-US" dirty="0"/>
              <a:t>)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8AE816E8-99A6-4476-A588-F201237B6E71}"/>
              </a:ext>
            </a:extLst>
          </p:cNvPr>
          <p:cNvSpPr/>
          <p:nvPr/>
        </p:nvSpPr>
        <p:spPr>
          <a:xfrm>
            <a:off x="5816600" y="3056165"/>
            <a:ext cx="279400" cy="21293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133158-9E65-4AB0-81F9-FC45559815E8}"/>
              </a:ext>
            </a:extLst>
          </p:cNvPr>
          <p:cNvSpPr txBox="1"/>
          <p:nvPr/>
        </p:nvSpPr>
        <p:spPr>
          <a:xfrm>
            <a:off x="429260" y="3768444"/>
            <a:ext cx="7543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the other hand, if system is under constant Pressure and Temperature</a:t>
            </a:r>
          </a:p>
          <a:p>
            <a:pPr algn="r"/>
            <a:r>
              <a:rPr lang="en-US" sz="1600" dirty="0"/>
              <a:t>(Both </a:t>
            </a:r>
            <a:r>
              <a:rPr lang="en-US" sz="1600" i="1" dirty="0"/>
              <a:t>P</a:t>
            </a:r>
            <a:r>
              <a:rPr lang="en-US" sz="1600" dirty="0"/>
              <a:t> and </a:t>
            </a:r>
            <a:r>
              <a:rPr lang="en-US" sz="1600" i="1" dirty="0"/>
              <a:t>T</a:t>
            </a:r>
            <a:r>
              <a:rPr lang="en-US" sz="1600" dirty="0"/>
              <a:t> are constant)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2666FB-138C-4DDA-B091-DDE49FA113E6}"/>
              </a:ext>
            </a:extLst>
          </p:cNvPr>
          <p:cNvSpPr txBox="1"/>
          <p:nvPr/>
        </p:nvSpPr>
        <p:spPr>
          <a:xfrm>
            <a:off x="609600" y="4364708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work needed to create a system (the work you can recover when annihilate the system) is given by </a:t>
            </a:r>
            <a:r>
              <a:rPr lang="en-US" sz="2400" b="1" dirty="0"/>
              <a:t>Gibb’s Free Energy, </a:t>
            </a:r>
            <a:r>
              <a:rPr lang="en-US" sz="2400" b="1" i="1" dirty="0"/>
              <a:t>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461AB2-0A80-4223-9A0E-03F89DE2BDAA}"/>
                  </a:ext>
                </a:extLst>
              </p:cNvPr>
              <p:cNvSpPr txBox="1"/>
              <p:nvPr/>
            </p:nvSpPr>
            <p:spPr>
              <a:xfrm>
                <a:off x="1752600" y="5338575"/>
                <a:ext cx="2190750" cy="400110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461AB2-0A80-4223-9A0E-03F89DE2B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338575"/>
                <a:ext cx="219075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2222AE-6CC8-465D-8E85-F60554274451}"/>
                  </a:ext>
                </a:extLst>
              </p:cNvPr>
              <p:cNvSpPr txBox="1"/>
              <p:nvPr/>
            </p:nvSpPr>
            <p:spPr>
              <a:xfrm>
                <a:off x="5355590" y="5263865"/>
                <a:ext cx="17881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𝑇𝑆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2222AE-6CC8-465D-8E85-F60554274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590" y="5263865"/>
                <a:ext cx="178816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4CB6D22-6DF0-43F1-BB97-401D7A690B86}"/>
                  </a:ext>
                </a:extLst>
              </p:cNvPr>
              <p:cNvSpPr txBox="1"/>
              <p:nvPr/>
            </p:nvSpPr>
            <p:spPr>
              <a:xfrm>
                <a:off x="5839460" y="5918249"/>
                <a:ext cx="16687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4CB6D22-6DF0-43F1-BB97-401D7A690B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460" y="5918249"/>
                <a:ext cx="166878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1C775DED-A4FF-4B44-9BDB-1886F97B9A8C}"/>
              </a:ext>
            </a:extLst>
          </p:cNvPr>
          <p:cNvSpPr txBox="1"/>
          <p:nvPr/>
        </p:nvSpPr>
        <p:spPr>
          <a:xfrm>
            <a:off x="7372350" y="5192042"/>
            <a:ext cx="1267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</a:t>
            </a:r>
          </a:p>
          <a:p>
            <a:r>
              <a:rPr lang="en-US" i="1" dirty="0"/>
              <a:t>H = U+PV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1D995DA-819C-4E35-B819-73DBB322AE18}"/>
              </a:ext>
            </a:extLst>
          </p:cNvPr>
          <p:cNvCxnSpPr>
            <a:cxnSpLocks/>
          </p:cNvCxnSpPr>
          <p:nvPr/>
        </p:nvCxnSpPr>
        <p:spPr>
          <a:xfrm flipV="1">
            <a:off x="2153920" y="5657829"/>
            <a:ext cx="228600" cy="209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A7C565D-87AF-4419-9300-212AB8F2F228}"/>
              </a:ext>
            </a:extLst>
          </p:cNvPr>
          <p:cNvSpPr txBox="1"/>
          <p:nvPr/>
        </p:nvSpPr>
        <p:spPr>
          <a:xfrm>
            <a:off x="1087120" y="5866950"/>
            <a:ext cx="1584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Energy need to create the system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C3B890-13CB-4D44-B5BD-8C16C03C2018}"/>
              </a:ext>
            </a:extLst>
          </p:cNvPr>
          <p:cNvSpPr txBox="1"/>
          <p:nvPr/>
        </p:nvSpPr>
        <p:spPr>
          <a:xfrm>
            <a:off x="2604770" y="5870111"/>
            <a:ext cx="13385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Heat available in environment at const 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D6C911-4B35-4631-8DA3-DE8C5BB56D1F}"/>
              </a:ext>
            </a:extLst>
          </p:cNvPr>
          <p:cNvCxnSpPr>
            <a:cxnSpLocks/>
          </p:cNvCxnSpPr>
          <p:nvPr/>
        </p:nvCxnSpPr>
        <p:spPr>
          <a:xfrm flipV="1">
            <a:off x="3009900" y="5657829"/>
            <a:ext cx="0" cy="285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9A85946-0A19-45B5-9982-DBD902D77950}"/>
              </a:ext>
            </a:extLst>
          </p:cNvPr>
          <p:cNvCxnSpPr>
            <a:cxnSpLocks/>
          </p:cNvCxnSpPr>
          <p:nvPr/>
        </p:nvCxnSpPr>
        <p:spPr>
          <a:xfrm flipH="1" flipV="1">
            <a:off x="3775710" y="5581178"/>
            <a:ext cx="394970" cy="219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D7757DD-8430-4E52-A34F-9143F2B4BE28}"/>
              </a:ext>
            </a:extLst>
          </p:cNvPr>
          <p:cNvSpPr txBox="1"/>
          <p:nvPr/>
        </p:nvSpPr>
        <p:spPr>
          <a:xfrm>
            <a:off x="3843020" y="5776326"/>
            <a:ext cx="1567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Work need to do on environment at const 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6FD100E-A39E-4B55-9E84-EB2E6868FC4F}"/>
              </a:ext>
            </a:extLst>
          </p:cNvPr>
          <p:cNvSpPr txBox="1"/>
          <p:nvPr/>
        </p:nvSpPr>
        <p:spPr>
          <a:xfrm>
            <a:off x="4878069" y="5286297"/>
            <a:ext cx="514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BBFD3A-443A-4580-B3E9-5C4EE8A12AFF}"/>
              </a:ext>
            </a:extLst>
          </p:cNvPr>
          <p:cNvSpPr txBox="1"/>
          <p:nvPr/>
        </p:nvSpPr>
        <p:spPr>
          <a:xfrm>
            <a:off x="5673089" y="5616048"/>
            <a:ext cx="514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BAADA0-55ED-4EA1-A80F-C51544A3A35A}"/>
              </a:ext>
            </a:extLst>
          </p:cNvPr>
          <p:cNvSpPr txBox="1"/>
          <p:nvPr/>
        </p:nvSpPr>
        <p:spPr>
          <a:xfrm>
            <a:off x="3274060" y="2388133"/>
            <a:ext cx="669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352933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/>
      <p:bldP spid="24" grpId="0"/>
      <p:bldP spid="26" grpId="0"/>
      <p:bldP spid="34" grpId="0"/>
      <p:bldP spid="35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C2A7DF-2B20-4F71-9214-4FAE7D036154}"/>
              </a:ext>
            </a:extLst>
          </p:cNvPr>
          <p:cNvSpPr txBox="1"/>
          <p:nvPr/>
        </p:nvSpPr>
        <p:spPr>
          <a:xfrm>
            <a:off x="990600" y="38100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Term “Free Energy” is misnomer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01A181-370B-424A-8D0B-45FB088800DE}"/>
              </a:ext>
            </a:extLst>
          </p:cNvPr>
          <p:cNvSpPr txBox="1"/>
          <p:nvPr/>
        </p:nvSpPr>
        <p:spPr>
          <a:xfrm>
            <a:off x="2095500" y="78111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energy that comes free is </a:t>
            </a:r>
            <a:r>
              <a:rPr lang="en-US" i="1" dirty="0"/>
              <a:t>TS </a:t>
            </a:r>
            <a:r>
              <a:rPr lang="en-US" dirty="0"/>
              <a:t>– that is subtracted from system’s energy </a:t>
            </a:r>
            <a:r>
              <a:rPr lang="en-US" i="1" dirty="0"/>
              <a:t>U</a:t>
            </a:r>
            <a:r>
              <a:rPr lang="en-US" dirty="0"/>
              <a:t>, to get </a:t>
            </a:r>
            <a:r>
              <a:rPr lang="en-US" i="1" dirty="0"/>
              <a:t>F</a:t>
            </a:r>
            <a:r>
              <a:rPr lang="en-US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FFBAA9-9E31-49E1-A9BE-8B0AC37499AC}"/>
              </a:ext>
            </a:extLst>
          </p:cNvPr>
          <p:cNvSpPr txBox="1"/>
          <p:nvPr/>
        </p:nvSpPr>
        <p:spPr>
          <a:xfrm>
            <a:off x="2743200" y="1600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So, </a:t>
            </a:r>
            <a:r>
              <a:rPr lang="en-US" i="1" dirty="0"/>
              <a:t>F </a:t>
            </a:r>
            <a:r>
              <a:rPr lang="en-US" dirty="0"/>
              <a:t> should be called “costly”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2EAD3E-28AF-4BB3-86D3-BBB7BCE1319D}"/>
                  </a:ext>
                </a:extLst>
              </p:cNvPr>
              <p:cNvSpPr txBox="1"/>
              <p:nvPr/>
            </p:nvSpPr>
            <p:spPr>
              <a:xfrm>
                <a:off x="5105400" y="2006737"/>
                <a:ext cx="3200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It is available energy as work, when you destroy the system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2EAD3E-28AF-4BB3-86D3-BBB7BCE13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006737"/>
                <a:ext cx="3200400" cy="923330"/>
              </a:xfrm>
              <a:prstGeom prst="rect">
                <a:avLst/>
              </a:prstGeom>
              <a:blipFill>
                <a:blip r:embed="rId2"/>
                <a:stretch>
                  <a:fillRect l="-1714" t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37EB51F-844B-47C1-8AC2-C7C87D6A2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787029"/>
              </p:ext>
            </p:extLst>
          </p:nvPr>
        </p:nvGraphicFramePr>
        <p:xfrm>
          <a:off x="1447800" y="3581399"/>
          <a:ext cx="2362200" cy="130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415488771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79890513"/>
                    </a:ext>
                  </a:extLst>
                </a:gridCol>
              </a:tblGrid>
              <a:tr h="653535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433980"/>
                  </a:ext>
                </a:extLst>
              </a:tr>
              <a:tr h="653535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3235602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E4DA4FF-7174-458C-AA16-9881A96FC1D6}"/>
              </a:ext>
            </a:extLst>
          </p:cNvPr>
          <p:cNvCxnSpPr/>
          <p:nvPr/>
        </p:nvCxnSpPr>
        <p:spPr>
          <a:xfrm>
            <a:off x="1828800" y="3352800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A356DF7-1B20-40F6-88A3-F4F424B99745}"/>
              </a:ext>
            </a:extLst>
          </p:cNvPr>
          <p:cNvSpPr txBox="1"/>
          <p:nvPr/>
        </p:nvSpPr>
        <p:spPr>
          <a:xfrm>
            <a:off x="2514600" y="3168134"/>
            <a:ext cx="83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- TS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3ECA13-F3C1-4DE3-B903-618867397F2B}"/>
              </a:ext>
            </a:extLst>
          </p:cNvPr>
          <p:cNvCxnSpPr>
            <a:cxnSpLocks/>
          </p:cNvCxnSpPr>
          <p:nvPr/>
        </p:nvCxnSpPr>
        <p:spPr>
          <a:xfrm>
            <a:off x="1143000" y="3581399"/>
            <a:ext cx="0" cy="457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35A26F1-6A20-46A4-B66A-40AF18186F3D}"/>
              </a:ext>
            </a:extLst>
          </p:cNvPr>
          <p:cNvSpPr txBox="1"/>
          <p:nvPr/>
        </p:nvSpPr>
        <p:spPr>
          <a:xfrm>
            <a:off x="685800" y="42349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+PV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8807097-10C5-4318-8A17-23D033AF9C96}"/>
                  </a:ext>
                </a:extLst>
              </p:cNvPr>
              <p:cNvSpPr txBox="1"/>
              <p:nvPr/>
            </p:nvSpPr>
            <p:spPr>
              <a:xfrm>
                <a:off x="3810000" y="3637002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8807097-10C5-4318-8A17-23D033AF9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637002"/>
                <a:ext cx="19812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4576047-9551-4E37-966F-6BC7441BECF1}"/>
                  </a:ext>
                </a:extLst>
              </p:cNvPr>
              <p:cNvSpPr txBox="1"/>
              <p:nvPr/>
            </p:nvSpPr>
            <p:spPr>
              <a:xfrm>
                <a:off x="3975099" y="4304958"/>
                <a:ext cx="16510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4576047-9551-4E37-966F-6BC7441BE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099" y="4304958"/>
                <a:ext cx="1651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93FC6C5-EAEC-412F-A337-6D2E09DE68A6}"/>
                  </a:ext>
                </a:extLst>
              </p:cNvPr>
              <p:cNvSpPr txBox="1"/>
              <p:nvPr/>
            </p:nvSpPr>
            <p:spPr>
              <a:xfrm>
                <a:off x="990600" y="5117067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93FC6C5-EAEC-412F-A337-6D2E09DE6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117067"/>
                <a:ext cx="1524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7ACA685-537E-40BB-ABED-943D04357E56}"/>
                  </a:ext>
                </a:extLst>
              </p:cNvPr>
              <p:cNvSpPr txBox="1"/>
              <p:nvPr/>
            </p:nvSpPr>
            <p:spPr>
              <a:xfrm>
                <a:off x="2646680" y="5093493"/>
                <a:ext cx="15240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7ACA685-537E-40BB-ABED-943D04357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6680" y="5093493"/>
                <a:ext cx="152400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5BB79C3-6AB2-4623-9CA9-5CE3338CAD8B}"/>
                  </a:ext>
                </a:extLst>
              </p:cNvPr>
              <p:cNvSpPr txBox="1"/>
              <p:nvPr/>
            </p:nvSpPr>
            <p:spPr>
              <a:xfrm>
                <a:off x="6324600" y="365682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5BB79C3-6AB2-4623-9CA9-5CE3338CA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656824"/>
                <a:ext cx="19812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3EB41D9-7B65-4179-98D0-925B638C5099}"/>
                  </a:ext>
                </a:extLst>
              </p:cNvPr>
              <p:cNvSpPr txBox="1"/>
              <p:nvPr/>
            </p:nvSpPr>
            <p:spPr>
              <a:xfrm>
                <a:off x="6324600" y="4041248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3EB41D9-7B65-4179-98D0-925B638C5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041248"/>
                <a:ext cx="19812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2BB9585-6A56-4DD6-9BD7-AF261F083FDF}"/>
                  </a:ext>
                </a:extLst>
              </p:cNvPr>
              <p:cNvSpPr txBox="1"/>
              <p:nvPr/>
            </p:nvSpPr>
            <p:spPr>
              <a:xfrm>
                <a:off x="6212840" y="444138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2BB9585-6A56-4DD6-9BD7-AF261F083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840" y="4441384"/>
                <a:ext cx="19812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921C9444-D718-4EC1-A7D3-8AB395F13414}"/>
              </a:ext>
            </a:extLst>
          </p:cNvPr>
          <p:cNvSpPr txBox="1"/>
          <p:nvPr/>
        </p:nvSpPr>
        <p:spPr>
          <a:xfrm>
            <a:off x="4988560" y="5053037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functions, </a:t>
            </a:r>
            <a:r>
              <a:rPr lang="en-US" i="1" dirty="0"/>
              <a:t>U, H, F </a:t>
            </a:r>
            <a:r>
              <a:rPr lang="en-US" dirty="0"/>
              <a:t>and </a:t>
            </a:r>
            <a:r>
              <a:rPr lang="en-US" i="1" dirty="0"/>
              <a:t>G</a:t>
            </a:r>
            <a:r>
              <a:rPr lang="en-US" dirty="0"/>
              <a:t> are collectively called </a:t>
            </a:r>
            <a:r>
              <a:rPr lang="en-US" sz="2000" b="1" dirty="0"/>
              <a:t>Thermodynamic Potential</a:t>
            </a:r>
          </a:p>
        </p:txBody>
      </p:sp>
    </p:spTree>
    <p:extLst>
      <p:ext uri="{BB962C8B-B14F-4D97-AF65-F5344CB8AC3E}">
        <p14:creationId xmlns:p14="http://schemas.microsoft.com/office/powerpoint/2010/main" val="307844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80109E-86C6-4DA3-BCB3-3FBA399C8C1C}"/>
              </a:ext>
            </a:extLst>
          </p:cNvPr>
          <p:cNvSpPr txBox="1"/>
          <p:nvPr/>
        </p:nvSpPr>
        <p:spPr>
          <a:xfrm>
            <a:off x="838200" y="5334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Usually, we deal with processes those do not entirely create or annihilate, rather they are less dramatic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4E450D-4439-49BF-BE72-050D91E79DC8}"/>
              </a:ext>
            </a:extLst>
          </p:cNvPr>
          <p:cNvSpPr txBox="1"/>
          <p:nvPr/>
        </p:nvSpPr>
        <p:spPr>
          <a:xfrm>
            <a:off x="5867400" y="790426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such situations,</a:t>
            </a:r>
          </a:p>
          <a:p>
            <a:r>
              <a:rPr lang="en-US" dirty="0"/>
              <a:t>Change is more important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5434F-7621-4826-A83F-31149E3935FA}"/>
              </a:ext>
            </a:extLst>
          </p:cNvPr>
          <p:cNvSpPr txBox="1"/>
          <p:nvPr/>
        </p:nvSpPr>
        <p:spPr>
          <a:xfrm>
            <a:off x="304800" y="1354574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constant Temperature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F598721-4D60-4126-9425-A4933CCDCE4A}"/>
                  </a:ext>
                </a:extLst>
              </p:cNvPr>
              <p:cNvSpPr txBox="1"/>
              <p:nvPr/>
            </p:nvSpPr>
            <p:spPr>
              <a:xfrm>
                <a:off x="1600200" y="1779733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F598721-4D60-4126-9425-A4933CCDC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779733"/>
                <a:ext cx="17526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02A7762-4BB3-40C3-9B7F-32C2D301E44A}"/>
                  </a:ext>
                </a:extLst>
              </p:cNvPr>
              <p:cNvSpPr txBox="1"/>
              <p:nvPr/>
            </p:nvSpPr>
            <p:spPr>
              <a:xfrm>
                <a:off x="3429000" y="1721390"/>
                <a:ext cx="2438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è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𝑆</m:t>
                    </m:r>
                  </m:oMath>
                </a14:m>
                <a:endParaRPr lang="en-US" b="0" dirty="0">
                  <a:ea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r>
                  <a:rPr lang="en-US" b="0" dirty="0"/>
                  <a:t>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02A7762-4BB3-40C3-9B7F-32C2D301E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1721390"/>
                <a:ext cx="2438400" cy="646331"/>
              </a:xfrm>
              <a:prstGeom prst="rect">
                <a:avLst/>
              </a:prstGeom>
              <a:blipFill>
                <a:blip r:embed="rId3"/>
                <a:stretch>
                  <a:fillRect l="-1750" t="-943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EC288C2-3D44-435F-B9BD-74A636B38C96}"/>
                  </a:ext>
                </a:extLst>
              </p:cNvPr>
              <p:cNvSpPr txBox="1"/>
              <p:nvPr/>
            </p:nvSpPr>
            <p:spPr>
              <a:xfrm>
                <a:off x="5867400" y="2104496"/>
                <a:ext cx="2971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𝑜𝑡h𝑒𝑟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EC288C2-3D44-435F-B9BD-74A636B38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104496"/>
                <a:ext cx="2971800" cy="369332"/>
              </a:xfrm>
              <a:prstGeom prst="rect">
                <a:avLst/>
              </a:prstGeom>
              <a:blipFill>
                <a:blip r:embed="rId4"/>
                <a:stretch>
                  <a:fillRect l="-184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878EC7-3C1F-4F70-8B0D-0A6E7ED57370}"/>
                  </a:ext>
                </a:extLst>
              </p:cNvPr>
              <p:cNvSpPr txBox="1"/>
              <p:nvPr/>
            </p:nvSpPr>
            <p:spPr>
              <a:xfrm>
                <a:off x="457200" y="2392770"/>
                <a:ext cx="5029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If no new entropy is created during the process, we have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878EC7-3C1F-4F70-8B0D-0A6E7ED573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392770"/>
                <a:ext cx="5029200" cy="646331"/>
              </a:xfrm>
              <a:prstGeom prst="rect">
                <a:avLst/>
              </a:prstGeom>
              <a:blipFill>
                <a:blip r:embed="rId5"/>
                <a:stretch>
                  <a:fillRect l="-727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C1F141-5221-41F6-9171-458EF2ED4C2E}"/>
                  </a:ext>
                </a:extLst>
              </p:cNvPr>
              <p:cNvSpPr txBox="1"/>
              <p:nvPr/>
            </p:nvSpPr>
            <p:spPr>
              <a:xfrm>
                <a:off x="2768601" y="2729550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Hence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C1F141-5221-41F6-9171-458EF2ED4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601" y="2729550"/>
                <a:ext cx="1981200" cy="369332"/>
              </a:xfrm>
              <a:prstGeom prst="rect">
                <a:avLst/>
              </a:prstGeom>
              <a:blipFill>
                <a:blip r:embed="rId6"/>
                <a:stretch>
                  <a:fillRect l="-2462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162A5703-B16B-436D-AB23-ED6B86F6A01B}"/>
              </a:ext>
            </a:extLst>
          </p:cNvPr>
          <p:cNvSpPr txBox="1"/>
          <p:nvPr/>
        </p:nvSpPr>
        <p:spPr>
          <a:xfrm>
            <a:off x="5562600" y="2587272"/>
            <a:ext cx="2743200" cy="92333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Change in Helmholtz Free Energy is precisely equal to Work done on the system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13952A-1B67-459E-9AC9-D23FA4D0D9D8}"/>
              </a:ext>
            </a:extLst>
          </p:cNvPr>
          <p:cNvSpPr txBox="1"/>
          <p:nvPr/>
        </p:nvSpPr>
        <p:spPr>
          <a:xfrm>
            <a:off x="492760" y="3136684"/>
            <a:ext cx="423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a new entropy is created during the process, we have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917B4EC-65EF-4E12-9914-8122248139DA}"/>
                  </a:ext>
                </a:extLst>
              </p:cNvPr>
              <p:cNvSpPr txBox="1"/>
              <p:nvPr/>
            </p:nvSpPr>
            <p:spPr>
              <a:xfrm>
                <a:off x="3352800" y="3574453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917B4EC-65EF-4E12-9914-8122248139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574453"/>
                <a:ext cx="15240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3EDE769-B5E5-4D5D-A9C0-44B221190479}"/>
              </a:ext>
            </a:extLst>
          </p:cNvPr>
          <p:cNvSpPr txBox="1"/>
          <p:nvPr/>
        </p:nvSpPr>
        <p:spPr>
          <a:xfrm>
            <a:off x="492760" y="397252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constant Pressure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604B0D0-6CCC-4513-B122-6F14F6BD138C}"/>
                  </a:ext>
                </a:extLst>
              </p:cNvPr>
              <p:cNvSpPr txBox="1"/>
              <p:nvPr/>
            </p:nvSpPr>
            <p:spPr>
              <a:xfrm>
                <a:off x="1447800" y="4406334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604B0D0-6CCC-4513-B122-6F14F6BD1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406334"/>
                <a:ext cx="17526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3114246-BF03-408F-947F-968AD0136918}"/>
                  </a:ext>
                </a:extLst>
              </p:cNvPr>
              <p:cNvSpPr txBox="1"/>
              <p:nvPr/>
            </p:nvSpPr>
            <p:spPr>
              <a:xfrm>
                <a:off x="3345180" y="4381760"/>
                <a:ext cx="29794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è"/>
                </a:pPr>
                <a:r>
                  <a:rPr lang="en-US" b="0" dirty="0"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3114246-BF03-408F-947F-968AD0136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180" y="4381760"/>
                <a:ext cx="2979420" cy="646331"/>
              </a:xfrm>
              <a:prstGeom prst="rect">
                <a:avLst/>
              </a:prstGeom>
              <a:blipFill>
                <a:blip r:embed="rId9"/>
                <a:stretch>
                  <a:fillRect l="-1431" t="-1887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73B4236-0FBB-4C46-BE30-D733BE3FAD10}"/>
                  </a:ext>
                </a:extLst>
              </p:cNvPr>
              <p:cNvSpPr txBox="1"/>
              <p:nvPr/>
            </p:nvSpPr>
            <p:spPr>
              <a:xfrm>
                <a:off x="685800" y="4962245"/>
                <a:ext cx="5029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If only thermal work is done during the process, we have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73B4236-0FBB-4C46-BE30-D733BE3FA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962245"/>
                <a:ext cx="5029200" cy="646331"/>
              </a:xfrm>
              <a:prstGeom prst="rect">
                <a:avLst/>
              </a:prstGeom>
              <a:blipFill>
                <a:blip r:embed="rId10"/>
                <a:stretch>
                  <a:fillRect l="-848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30BB027-7296-478D-AF9D-A3C2732E73C1}"/>
                  </a:ext>
                </a:extLst>
              </p:cNvPr>
              <p:cNvSpPr txBox="1"/>
              <p:nvPr/>
            </p:nvSpPr>
            <p:spPr>
              <a:xfrm>
                <a:off x="5715000" y="5133667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Hence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30BB027-7296-478D-AF9D-A3C2732E7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133667"/>
                <a:ext cx="1981200" cy="369332"/>
              </a:xfrm>
              <a:prstGeom prst="rect">
                <a:avLst/>
              </a:prstGeom>
              <a:blipFill>
                <a:blip r:embed="rId11"/>
                <a:stretch>
                  <a:fillRect l="-276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1964309-D6C3-4B8B-B9E5-B5EFF6EF5B72}"/>
                  </a:ext>
                </a:extLst>
              </p:cNvPr>
              <p:cNvSpPr txBox="1"/>
              <p:nvPr/>
            </p:nvSpPr>
            <p:spPr>
              <a:xfrm>
                <a:off x="678180" y="5610489"/>
                <a:ext cx="3860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 general,   W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𝑜𝑡h𝑒𝑟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1964309-D6C3-4B8B-B9E5-B5EFF6EF5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" y="5610489"/>
                <a:ext cx="3860800" cy="369332"/>
              </a:xfrm>
              <a:prstGeom prst="rect">
                <a:avLst/>
              </a:prstGeom>
              <a:blipFill>
                <a:blip r:embed="rId12"/>
                <a:stretch>
                  <a:fillRect l="-94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3687C33-5463-46FB-A116-2A83D10BE3F6}"/>
                  </a:ext>
                </a:extLst>
              </p:cNvPr>
              <p:cNvSpPr txBox="1"/>
              <p:nvPr/>
            </p:nvSpPr>
            <p:spPr>
              <a:xfrm>
                <a:off x="5085080" y="5608575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therefor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3687C33-5463-46FB-A116-2A83D10BE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080" y="5608575"/>
                <a:ext cx="1981200" cy="369332"/>
              </a:xfrm>
              <a:prstGeom prst="rect">
                <a:avLst/>
              </a:prstGeom>
              <a:blipFill>
                <a:blip r:embed="rId13"/>
                <a:stretch>
                  <a:fillRect l="-246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DFF60DE-CBA4-4C61-A3CF-8EB109FB6AC9}"/>
                  </a:ext>
                </a:extLst>
              </p:cNvPr>
              <p:cNvSpPr txBox="1"/>
              <p:nvPr/>
            </p:nvSpPr>
            <p:spPr>
              <a:xfrm>
                <a:off x="4818380" y="3717776"/>
                <a:ext cx="2667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ea typeface="Cambria Math" panose="02040503050406030204" pitchFamily="18" charset="0"/>
                  </a:rPr>
                  <a:t>In general,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DFF60DE-CBA4-4C61-A3CF-8EB109FB6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380" y="3717776"/>
                <a:ext cx="2667000" cy="369332"/>
              </a:xfrm>
              <a:prstGeom prst="rect">
                <a:avLst/>
              </a:prstGeom>
              <a:blipFill>
                <a:blip r:embed="rId14"/>
                <a:stretch>
                  <a:fillRect l="-1826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788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 animBg="1"/>
      <p:bldP spid="12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686F19-00E4-4F3E-89B5-D0CB2B1A8C2C}"/>
              </a:ext>
            </a:extLst>
          </p:cNvPr>
          <p:cNvSpPr txBox="1"/>
          <p:nvPr/>
        </p:nvSpPr>
        <p:spPr>
          <a:xfrm>
            <a:off x="762000" y="3048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both </a:t>
            </a:r>
            <a:r>
              <a:rPr lang="en-US" sz="2000" b="1" i="1" dirty="0"/>
              <a:t>P </a:t>
            </a:r>
            <a:r>
              <a:rPr lang="en-US" sz="2000" b="1" dirty="0"/>
              <a:t>and</a:t>
            </a:r>
            <a:r>
              <a:rPr lang="en-US" sz="2000" b="1" i="1" dirty="0"/>
              <a:t> T</a:t>
            </a:r>
            <a:r>
              <a:rPr lang="en-US" sz="2000" b="1" dirty="0"/>
              <a:t> constant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4B0090-C748-4C6E-94E8-CE8B8AA84FB4}"/>
              </a:ext>
            </a:extLst>
          </p:cNvPr>
          <p:cNvSpPr txBox="1"/>
          <p:nvPr/>
        </p:nvSpPr>
        <p:spPr>
          <a:xfrm>
            <a:off x="4038600" y="478423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need Gibb’s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76BF24-40A4-4511-B4CC-950E92EEBAD2}"/>
                  </a:ext>
                </a:extLst>
              </p:cNvPr>
              <p:cNvSpPr txBox="1"/>
              <p:nvPr/>
            </p:nvSpPr>
            <p:spPr>
              <a:xfrm>
                <a:off x="1447800" y="857915"/>
                <a:ext cx="2190750" cy="1015663"/>
              </a:xfrm>
              <a:prstGeom prst="rect">
                <a:avLst/>
              </a:prstGeom>
              <a:noFill/>
              <a:ln w="158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en-US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en-US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𝑇𝑆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76BF24-40A4-4511-B4CC-950E92EEB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857915"/>
                <a:ext cx="2190750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58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0C7ECF-C124-4372-A178-FC683BC494EA}"/>
                  </a:ext>
                </a:extLst>
              </p:cNvPr>
              <p:cNvSpPr txBox="1"/>
              <p:nvPr/>
            </p:nvSpPr>
            <p:spPr>
              <a:xfrm>
                <a:off x="4648200" y="996414"/>
                <a:ext cx="3352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𝑉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0C7ECF-C124-4372-A178-FC683BC49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996414"/>
                <a:ext cx="3352800" cy="369332"/>
              </a:xfrm>
              <a:prstGeom prst="rect">
                <a:avLst/>
              </a:prstGeom>
              <a:blipFill>
                <a:blip r:embed="rId4"/>
                <a:stretch>
                  <a:fillRect l="-163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B6E17E-C173-48D2-A534-47BB940BE086}"/>
                  </a:ext>
                </a:extLst>
              </p:cNvPr>
              <p:cNvSpPr txBox="1"/>
              <p:nvPr/>
            </p:nvSpPr>
            <p:spPr>
              <a:xfrm>
                <a:off x="4648200" y="1514405"/>
                <a:ext cx="3352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B6E17E-C173-48D2-A534-47BB940BE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514405"/>
                <a:ext cx="3352800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F3A48B-F93E-408D-B58A-1773EBFCCB4D}"/>
                  </a:ext>
                </a:extLst>
              </p:cNvPr>
              <p:cNvSpPr txBox="1"/>
              <p:nvPr/>
            </p:nvSpPr>
            <p:spPr>
              <a:xfrm>
                <a:off x="609600" y="2514089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If no new entropy is created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F3A48B-F93E-408D-B58A-1773EBFCC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514089"/>
                <a:ext cx="4191000" cy="369332"/>
              </a:xfrm>
              <a:prstGeom prst="rect">
                <a:avLst/>
              </a:prstGeom>
              <a:blipFill>
                <a:blip r:embed="rId6"/>
                <a:stretch>
                  <a:fillRect l="-87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8F6E36-CD25-43BA-AC3B-FBEC6C2C1E06}"/>
                  </a:ext>
                </a:extLst>
              </p:cNvPr>
              <p:cNvSpPr txBox="1"/>
              <p:nvPr/>
            </p:nvSpPr>
            <p:spPr>
              <a:xfrm>
                <a:off x="5054600" y="2567553"/>
                <a:ext cx="2819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Therefore,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𝑜𝑡h𝑒𝑟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8F6E36-CD25-43BA-AC3B-FBEC6C2C1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600" y="2567553"/>
                <a:ext cx="2819400" cy="369332"/>
              </a:xfrm>
              <a:prstGeom prst="rect">
                <a:avLst/>
              </a:prstGeom>
              <a:blipFill>
                <a:blip r:embed="rId7"/>
                <a:stretch>
                  <a:fillRect l="-172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7780665-317F-4EED-B538-8407763CB914}"/>
                  </a:ext>
                </a:extLst>
              </p:cNvPr>
              <p:cNvSpPr txBox="1"/>
              <p:nvPr/>
            </p:nvSpPr>
            <p:spPr>
              <a:xfrm>
                <a:off x="4343400" y="2034456"/>
                <a:ext cx="3048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𝐵𝑢𝑡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𝑜𝑡h𝑒𝑟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7780665-317F-4EED-B538-8407763CB9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034456"/>
                <a:ext cx="3048000" cy="369332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E808652-0F90-43F2-A4EA-3B77B4430404}"/>
                  </a:ext>
                </a:extLst>
              </p:cNvPr>
              <p:cNvSpPr txBox="1"/>
              <p:nvPr/>
            </p:nvSpPr>
            <p:spPr>
              <a:xfrm>
                <a:off x="609600" y="3069781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If any new entropy is created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E808652-0F90-43F2-A4EA-3B77B4430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069781"/>
                <a:ext cx="4191000" cy="369332"/>
              </a:xfrm>
              <a:prstGeom prst="rect">
                <a:avLst/>
              </a:prstGeom>
              <a:blipFill>
                <a:blip r:embed="rId9"/>
                <a:stretch>
                  <a:fillRect l="-872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B901851-88DC-4179-B11B-6AB6B4FB09BA}"/>
                  </a:ext>
                </a:extLst>
              </p:cNvPr>
              <p:cNvSpPr txBox="1"/>
              <p:nvPr/>
            </p:nvSpPr>
            <p:spPr>
              <a:xfrm>
                <a:off x="5069840" y="3139658"/>
                <a:ext cx="2819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Therefore,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𝑜𝑡h𝑒𝑟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B901851-88DC-4179-B11B-6AB6B4FB0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840" y="3139658"/>
                <a:ext cx="2819400" cy="369332"/>
              </a:xfrm>
              <a:prstGeom prst="rect">
                <a:avLst/>
              </a:prstGeom>
              <a:blipFill>
                <a:blip r:embed="rId10"/>
                <a:stretch>
                  <a:fillRect l="-194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064F75-A987-49C2-99B5-90E3F1F6A6A4}"/>
                  </a:ext>
                </a:extLst>
              </p:cNvPr>
              <p:cNvSpPr txBox="1"/>
              <p:nvPr/>
            </p:nvSpPr>
            <p:spPr>
              <a:xfrm>
                <a:off x="3407410" y="3541123"/>
                <a:ext cx="2672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In general,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𝑜𝑡h𝑒𝑟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064F75-A987-49C2-99B5-90E3F1F6A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410" y="3541123"/>
                <a:ext cx="2672080" cy="369332"/>
              </a:xfrm>
              <a:prstGeom prst="rect">
                <a:avLst/>
              </a:prstGeom>
              <a:blipFill>
                <a:blip r:embed="rId11"/>
                <a:stretch>
                  <a:fillRect l="-2055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050C31-5445-4751-92F0-0DBE1D5DD55D}"/>
                  </a:ext>
                </a:extLst>
              </p:cNvPr>
              <p:cNvSpPr txBox="1"/>
              <p:nvPr/>
            </p:nvSpPr>
            <p:spPr>
              <a:xfrm>
                <a:off x="800100" y="4238367"/>
                <a:ext cx="78867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Energy, Entropy and Free energies, </a:t>
                </a:r>
                <a:r>
                  <a:rPr lang="en-US" i="1" dirty="0"/>
                  <a:t>U</a:t>
                </a:r>
                <a:r>
                  <a:rPr lang="en-US" dirty="0"/>
                  <a:t>, </a:t>
                </a:r>
                <a:r>
                  <a:rPr lang="en-US" i="1" dirty="0"/>
                  <a:t>H</a:t>
                </a:r>
                <a:r>
                  <a:rPr lang="en-US" dirty="0"/>
                  <a:t>, </a:t>
                </a:r>
                <a:r>
                  <a:rPr lang="en-US" i="1" dirty="0"/>
                  <a:t>F</a:t>
                </a:r>
                <a:r>
                  <a:rPr lang="en-US" dirty="0"/>
                  <a:t> and </a:t>
                </a:r>
                <a:r>
                  <a:rPr lang="en-US" i="1" dirty="0"/>
                  <a:t>G </a:t>
                </a:r>
                <a:r>
                  <a:rPr lang="en-US" dirty="0"/>
                  <a:t>are very useful quantities.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 But more important are change in these quantities,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&amp;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For constant </a:t>
                </a:r>
                <a:r>
                  <a:rPr lang="en-US" i="1" dirty="0"/>
                  <a:t>P </a:t>
                </a:r>
                <a:r>
                  <a:rPr lang="en-US" dirty="0"/>
                  <a:t>situation,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</m:oMath>
                </a14:m>
                <a:endParaRPr lang="en-US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For constant </a:t>
                </a:r>
                <a:r>
                  <a:rPr lang="en-US" i="1" dirty="0"/>
                  <a:t>T</a:t>
                </a:r>
                <a:r>
                  <a:rPr lang="en-US" dirty="0"/>
                  <a:t> situation,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endParaRPr lang="en-US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For constant </a:t>
                </a:r>
                <a:r>
                  <a:rPr lang="en-US" i="1" dirty="0"/>
                  <a:t>P &amp; T </a:t>
                </a:r>
                <a:r>
                  <a:rPr lang="en-US" dirty="0"/>
                  <a:t>situation,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As </a:t>
                </a:r>
                <a:r>
                  <a:rPr lang="en-US" i="1" dirty="0"/>
                  <a:t>U </a:t>
                </a:r>
                <a:r>
                  <a:rPr lang="en-US" dirty="0"/>
                  <a:t>is always considered with some arbitrary reference, like ground sate energy. H, F and G are also compared with respect to some arbitrary references.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050C31-5445-4751-92F0-0DBE1D5DD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" y="4238367"/>
                <a:ext cx="7886700" cy="2031325"/>
              </a:xfrm>
              <a:prstGeom prst="rect">
                <a:avLst/>
              </a:prstGeom>
              <a:blipFill>
                <a:blip r:embed="rId12"/>
                <a:stretch>
                  <a:fillRect l="-464" t="-1502" b="-3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BB887E4D-1B1F-428B-8B8E-4F34EACAA464}"/>
              </a:ext>
            </a:extLst>
          </p:cNvPr>
          <p:cNvSpPr txBox="1"/>
          <p:nvPr/>
        </p:nvSpPr>
        <p:spPr>
          <a:xfrm>
            <a:off x="457200" y="3935190"/>
            <a:ext cx="137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Conclusion: </a:t>
            </a:r>
          </a:p>
        </p:txBody>
      </p:sp>
    </p:spTree>
    <p:extLst>
      <p:ext uri="{BB962C8B-B14F-4D97-AF65-F5344CB8AC3E}">
        <p14:creationId xmlns:p14="http://schemas.microsoft.com/office/powerpoint/2010/main" val="63437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3B00A1-4646-4441-ADA3-34C69F73A134}"/>
              </a:ext>
            </a:extLst>
          </p:cNvPr>
          <p:cNvSpPr txBox="1"/>
          <p:nvPr/>
        </p:nvSpPr>
        <p:spPr>
          <a:xfrm>
            <a:off x="753110" y="312984"/>
            <a:ext cx="374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Electrolysis &amp; Fuel Cell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C124A9F-69BF-40B3-87DF-BAD02D2E616E}"/>
                  </a:ext>
                </a:extLst>
              </p:cNvPr>
              <p:cNvSpPr txBox="1"/>
              <p:nvPr/>
            </p:nvSpPr>
            <p:spPr>
              <a:xfrm>
                <a:off x="810260" y="720647"/>
                <a:ext cx="70485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Let’s consider one mole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dirty="0"/>
                  <a:t>, and find change in Gibb’s Free energy during chemical reaction of electrolysis at room temperature (</a:t>
                </a:r>
                <a:r>
                  <a:rPr lang="en-US" i="1" dirty="0"/>
                  <a:t>T </a:t>
                </a:r>
                <a:r>
                  <a:rPr lang="en-US" dirty="0"/>
                  <a:t>= 298 K) and atmospheric pressure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C124A9F-69BF-40B3-87DF-BAD02D2E6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260" y="720647"/>
                <a:ext cx="7048500" cy="923330"/>
              </a:xfrm>
              <a:prstGeom prst="rect">
                <a:avLst/>
              </a:prstGeom>
              <a:blipFill>
                <a:blip r:embed="rId2"/>
                <a:stretch>
                  <a:fillRect l="-779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AE9E41-1685-491C-9213-4695A389DA75}"/>
                  </a:ext>
                </a:extLst>
              </p:cNvPr>
              <p:cNvSpPr txBox="1"/>
              <p:nvPr/>
            </p:nvSpPr>
            <p:spPr>
              <a:xfrm>
                <a:off x="6532245" y="1316500"/>
                <a:ext cx="2133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AE9E41-1685-491C-9213-4695A389DA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245" y="1316500"/>
                <a:ext cx="2133600" cy="6347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74ABFD2-A06A-4C00-B53C-67F6B2A3AA5B}"/>
                  </a:ext>
                </a:extLst>
              </p:cNvPr>
              <p:cNvSpPr txBox="1"/>
              <p:nvPr/>
            </p:nvSpPr>
            <p:spPr>
              <a:xfrm>
                <a:off x="993140" y="1779846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74ABFD2-A06A-4C00-B53C-67F6B2A3A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140" y="1779846"/>
                <a:ext cx="16002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A40FEB-77BE-4E4F-BF49-F53F59AE18E4}"/>
                  </a:ext>
                </a:extLst>
              </p:cNvPr>
              <p:cNvSpPr txBox="1"/>
              <p:nvPr/>
            </p:nvSpPr>
            <p:spPr>
              <a:xfrm>
                <a:off x="2476500" y="1779846"/>
                <a:ext cx="2324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ea typeface="Cambria Math" panose="020405030504060302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b="0" dirty="0"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A40FEB-77BE-4E4F-BF49-F53F59AE18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500" y="1779846"/>
                <a:ext cx="2324100" cy="369332"/>
              </a:xfrm>
              <a:prstGeom prst="rect">
                <a:avLst/>
              </a:prstGeom>
              <a:blipFill>
                <a:blip r:embed="rId5"/>
                <a:stretch>
                  <a:fillRect l="-2094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DADF64C-4A8E-4F64-8671-55DFB20F5550}"/>
              </a:ext>
            </a:extLst>
          </p:cNvPr>
          <p:cNvSpPr txBox="1"/>
          <p:nvPr/>
        </p:nvSpPr>
        <p:spPr>
          <a:xfrm>
            <a:off x="4688840" y="1808867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As </a:t>
            </a:r>
            <a:r>
              <a:rPr lang="en-US" sz="1600" i="1" dirty="0"/>
              <a:t>T</a:t>
            </a:r>
            <a:r>
              <a:rPr lang="en-US" sz="1600" dirty="0"/>
              <a:t> is 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AF3F9B5-4000-4E93-B628-4FE0B8B8012E}"/>
                  </a:ext>
                </a:extLst>
              </p:cNvPr>
              <p:cNvSpPr txBox="1"/>
              <p:nvPr/>
            </p:nvSpPr>
            <p:spPr>
              <a:xfrm>
                <a:off x="514350" y="2211194"/>
                <a:ext cx="19621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need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&amp;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AF3F9B5-4000-4E93-B628-4FE0B8B80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2211194"/>
                <a:ext cx="1962150" cy="369332"/>
              </a:xfrm>
              <a:prstGeom prst="rect">
                <a:avLst/>
              </a:prstGeom>
              <a:blipFill>
                <a:blip r:embed="rId6"/>
                <a:stretch>
                  <a:fillRect l="-248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C444557-5A40-4FFA-B3E2-D94471BED05E}"/>
                  </a:ext>
                </a:extLst>
              </p:cNvPr>
              <p:cNvSpPr txBox="1"/>
              <p:nvPr/>
            </p:nvSpPr>
            <p:spPr>
              <a:xfrm>
                <a:off x="2593340" y="2168470"/>
                <a:ext cx="4191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C444557-5A40-4FFA-B3E2-D94471BED0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340" y="2168470"/>
                <a:ext cx="419100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02A0119-154D-4E3E-8A1C-77FBA782C9B1}"/>
                  </a:ext>
                </a:extLst>
              </p:cNvPr>
              <p:cNvSpPr txBox="1"/>
              <p:nvPr/>
            </p:nvSpPr>
            <p:spPr>
              <a:xfrm>
                <a:off x="760095" y="3231257"/>
                <a:ext cx="271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=0+0−(−286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02A0119-154D-4E3E-8A1C-77FBA782C9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95" y="3231257"/>
                <a:ext cx="2717800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3041ED0-C134-4436-9A91-92649936E571}"/>
              </a:ext>
            </a:extLst>
          </p:cNvPr>
          <p:cNvCxnSpPr>
            <a:cxnSpLocks/>
          </p:cNvCxnSpPr>
          <p:nvPr/>
        </p:nvCxnSpPr>
        <p:spPr>
          <a:xfrm flipH="1" flipV="1">
            <a:off x="6396990" y="2658312"/>
            <a:ext cx="387350" cy="242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8E27456-3B45-4013-B102-7C94338760CA}"/>
              </a:ext>
            </a:extLst>
          </p:cNvPr>
          <p:cNvSpPr txBox="1"/>
          <p:nvPr/>
        </p:nvSpPr>
        <p:spPr>
          <a:xfrm>
            <a:off x="6784340" y="2683439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Liquide water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EB61D0-E3B8-49DE-8762-5C2A1524DB41}"/>
              </a:ext>
            </a:extLst>
          </p:cNvPr>
          <p:cNvSpPr txBox="1"/>
          <p:nvPr/>
        </p:nvSpPr>
        <p:spPr>
          <a:xfrm>
            <a:off x="5520690" y="3886717"/>
            <a:ext cx="331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This the amount of heat you can get if you burn 1 mole of </a:t>
            </a:r>
            <a:r>
              <a:rPr lang="en-US" i="1" dirty="0"/>
              <a:t>H</a:t>
            </a:r>
            <a:r>
              <a:rPr lang="en-US" i="1" baseline="-25000" dirty="0"/>
              <a:t>2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EC7DAB-410F-441F-A1A6-1757C0EF7DEE}"/>
              </a:ext>
            </a:extLst>
          </p:cNvPr>
          <p:cNvSpPr txBox="1"/>
          <p:nvPr/>
        </p:nvSpPr>
        <p:spPr>
          <a:xfrm>
            <a:off x="3779520" y="3222512"/>
            <a:ext cx="914400" cy="369332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286 kJ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C80B95-1405-4A04-91E5-B6A578B1392F}"/>
              </a:ext>
            </a:extLst>
          </p:cNvPr>
          <p:cNvSpPr txBox="1"/>
          <p:nvPr/>
        </p:nvSpPr>
        <p:spPr>
          <a:xfrm>
            <a:off x="4765040" y="3157604"/>
            <a:ext cx="339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amount of energy you need to put into this reaction.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22F19F-386E-4AC9-B9EA-2AD5B98F4591}"/>
              </a:ext>
            </a:extLst>
          </p:cNvPr>
          <p:cNvSpPr txBox="1"/>
          <p:nvPr/>
        </p:nvSpPr>
        <p:spPr>
          <a:xfrm>
            <a:off x="716915" y="3748218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 of 286 kJ, 4 kJ of energy will be used to push the environment out to make space, only 282 kJ of energy will remain in the system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877BDE-8ADA-4917-9894-80461CEA1B69}"/>
              </a:ext>
            </a:extLst>
          </p:cNvPr>
          <p:cNvSpPr txBox="1"/>
          <p:nvPr/>
        </p:nvSpPr>
        <p:spPr>
          <a:xfrm>
            <a:off x="993140" y="2739858"/>
            <a:ext cx="2052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page 404 - 405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22394E3-A0A3-407F-8CDD-6251E4F1655F}"/>
                  </a:ext>
                </a:extLst>
              </p:cNvPr>
              <p:cNvSpPr txBox="1"/>
              <p:nvPr/>
            </p:nvSpPr>
            <p:spPr>
              <a:xfrm>
                <a:off x="457200" y="4743194"/>
                <a:ext cx="449580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Now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22394E3-A0A3-407F-8CDD-6251E4F16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743194"/>
                <a:ext cx="4495800" cy="483466"/>
              </a:xfrm>
              <a:prstGeom prst="rect">
                <a:avLst/>
              </a:prstGeom>
              <a:blipFill>
                <a:blip r:embed="rId9"/>
                <a:stretch>
                  <a:fillRect l="-1084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E4179496-DB78-42A7-9883-E374E7E8FA12}"/>
              </a:ext>
            </a:extLst>
          </p:cNvPr>
          <p:cNvSpPr txBox="1"/>
          <p:nvPr/>
        </p:nvSpPr>
        <p:spPr>
          <a:xfrm>
            <a:off x="4874260" y="4786961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again p:404 - 405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622C5E3-ED66-470E-9A2C-4F4589D73C51}"/>
                  </a:ext>
                </a:extLst>
              </p:cNvPr>
              <p:cNvSpPr txBox="1"/>
              <p:nvPr/>
            </p:nvSpPr>
            <p:spPr>
              <a:xfrm>
                <a:off x="1176020" y="5098568"/>
                <a:ext cx="386334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=131+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−70=163.5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622C5E3-ED66-470E-9A2C-4F4589D73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020" y="5098568"/>
                <a:ext cx="3863340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F43BC93-83D8-4B36-83C6-81E105F52F4D}"/>
                  </a:ext>
                </a:extLst>
              </p:cNvPr>
              <p:cNvSpPr txBox="1"/>
              <p:nvPr/>
            </p:nvSpPr>
            <p:spPr>
              <a:xfrm>
                <a:off x="5097780" y="5204596"/>
                <a:ext cx="3190240" cy="484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=(298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)(163.5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𝐾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F43BC93-83D8-4B36-83C6-81E105F52F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780" y="5204596"/>
                <a:ext cx="3190240" cy="484172"/>
              </a:xfrm>
              <a:prstGeom prst="rect">
                <a:avLst/>
              </a:prstGeom>
              <a:blipFill>
                <a:blip r:embed="rId11"/>
                <a:stretch>
                  <a:fillRect l="-1527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A4F0BFC-C171-4B0E-8DDE-EA5EC551A13A}"/>
                  </a:ext>
                </a:extLst>
              </p:cNvPr>
              <p:cNvSpPr txBox="1"/>
              <p:nvPr/>
            </p:nvSpPr>
            <p:spPr>
              <a:xfrm>
                <a:off x="7162800" y="5658894"/>
                <a:ext cx="993140" cy="369332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49 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A4F0BFC-C171-4B0E-8DDE-EA5EC551A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658894"/>
                <a:ext cx="993140" cy="369332"/>
              </a:xfrm>
              <a:prstGeom prst="rect">
                <a:avLst/>
              </a:prstGeom>
              <a:blipFill>
                <a:blip r:embed="rId12"/>
                <a:stretch>
                  <a:fillRect b="-9524"/>
                </a:stretch>
              </a:blipFill>
              <a:ln w="1270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2049C3C-54AF-4467-AD48-019BDF89B2CA}"/>
                  </a:ext>
                </a:extLst>
              </p:cNvPr>
              <p:cNvSpPr txBox="1"/>
              <p:nvPr/>
            </p:nvSpPr>
            <p:spPr>
              <a:xfrm>
                <a:off x="1511300" y="5839240"/>
                <a:ext cx="304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=286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−49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2049C3C-54AF-4467-AD48-019BDF89B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300" y="5839240"/>
                <a:ext cx="3048000" cy="369332"/>
              </a:xfrm>
              <a:prstGeom prst="rect">
                <a:avLst/>
              </a:prstGeom>
              <a:blipFill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D51A984-6064-463F-B91B-37EA3193A048}"/>
                  </a:ext>
                </a:extLst>
              </p:cNvPr>
              <p:cNvSpPr txBox="1"/>
              <p:nvPr/>
            </p:nvSpPr>
            <p:spPr>
              <a:xfrm>
                <a:off x="4334510" y="5990984"/>
                <a:ext cx="800100" cy="369332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237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D51A984-6064-463F-B91B-37EA3193A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510" y="5990984"/>
                <a:ext cx="800100" cy="369332"/>
              </a:xfrm>
              <a:prstGeom prst="rect">
                <a:avLst/>
              </a:prstGeom>
              <a:blipFill>
                <a:blip r:embed="rId14"/>
                <a:stretch>
                  <a:fillRect b="-9524"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71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9" grpId="0"/>
      <p:bldP spid="30" grpId="0" animBg="1"/>
      <p:bldP spid="31" grpId="0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626FC5-F748-4316-AAFC-FB344E316934}"/>
              </a:ext>
            </a:extLst>
          </p:cNvPr>
          <p:cNvSpPr txBox="1"/>
          <p:nvPr/>
        </p:nvSpPr>
        <p:spPr>
          <a:xfrm>
            <a:off x="914400" y="283587"/>
            <a:ext cx="1752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Fuel Cell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1801-C0F4-40EF-87AC-895DFCF0F760}"/>
              </a:ext>
            </a:extLst>
          </p:cNvPr>
          <p:cNvSpPr txBox="1"/>
          <p:nvPr/>
        </p:nvSpPr>
        <p:spPr>
          <a:xfrm>
            <a:off x="2209800" y="601443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electrolysis reaction is reversed, we can extract electric work</a:t>
            </a:r>
            <a:endParaRPr lang="en-US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647BD7-C314-4A79-A702-5FBE2E1F1831}"/>
              </a:ext>
            </a:extLst>
          </p:cNvPr>
          <p:cNvSpPr txBox="1"/>
          <p:nvPr/>
        </p:nvSpPr>
        <p:spPr>
          <a:xfrm>
            <a:off x="1524000" y="1073497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other words, we can burn 1 mole of </a:t>
            </a:r>
            <a:r>
              <a:rPr lang="en-US" i="1" dirty="0"/>
              <a:t>H</a:t>
            </a:r>
            <a:r>
              <a:rPr lang="en-US" i="1" baseline="-25000" dirty="0"/>
              <a:t>2</a:t>
            </a:r>
            <a:r>
              <a:rPr lang="en-US" i="1" dirty="0"/>
              <a:t> </a:t>
            </a:r>
            <a:r>
              <a:rPr lang="en-US" dirty="0"/>
              <a:t>to obtain 237 kJ of electric energy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C1A7F4-0225-4BE5-AA65-92C443A6DCEC}"/>
              </a:ext>
            </a:extLst>
          </p:cNvPr>
          <p:cNvSpPr txBox="1"/>
          <p:nvPr/>
        </p:nvSpPr>
        <p:spPr>
          <a:xfrm>
            <a:off x="4724400" y="1488995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principle of </a:t>
            </a:r>
            <a:r>
              <a:rPr lang="en-US" b="1" dirty="0"/>
              <a:t>Fuel Cell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E2EF09-14EE-4D04-B871-448FE46DF586}"/>
              </a:ext>
            </a:extLst>
          </p:cNvPr>
          <p:cNvSpPr txBox="1"/>
          <p:nvPr/>
        </p:nvSpPr>
        <p:spPr>
          <a:xfrm>
            <a:off x="3962400" y="1950213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can replace combustion engine in future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5E745B-A9D4-41FF-88FD-8A8785B0F4E8}"/>
              </a:ext>
            </a:extLst>
          </p:cNvPr>
          <p:cNvSpPr txBox="1"/>
          <p:nvPr/>
        </p:nvSpPr>
        <p:spPr>
          <a:xfrm>
            <a:off x="723900" y="246298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 fuel cell, the heat in           286 kJ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96CA00-0D73-4D33-B588-58DC7E96F625}"/>
              </a:ext>
            </a:extLst>
          </p:cNvPr>
          <p:cNvSpPr txBox="1"/>
          <p:nvPr/>
        </p:nvSpPr>
        <p:spPr>
          <a:xfrm>
            <a:off x="802640" y="2894321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Heat expelled                            49 kJ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8E6FE1-BC02-4BD4-A7BA-DF188A767B24}"/>
              </a:ext>
            </a:extLst>
          </p:cNvPr>
          <p:cNvSpPr txBox="1"/>
          <p:nvPr/>
        </p:nvSpPr>
        <p:spPr>
          <a:xfrm>
            <a:off x="4678680" y="2874677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to get rid of excessive entropy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3A16C4-7885-474F-A799-84BE2CE3CE2A}"/>
              </a:ext>
            </a:extLst>
          </p:cNvPr>
          <p:cNvSpPr txBox="1"/>
          <p:nvPr/>
        </p:nvSpPr>
        <p:spPr>
          <a:xfrm>
            <a:off x="802640" y="3493809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useful work, electric work  237 kJ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238682F-56D9-4896-9006-64ADB61186F6}"/>
                  </a:ext>
                </a:extLst>
              </p:cNvPr>
              <p:cNvSpPr txBox="1"/>
              <p:nvPr/>
            </p:nvSpPr>
            <p:spPr>
              <a:xfrm>
                <a:off x="1686560" y="3989792"/>
                <a:ext cx="4180840" cy="491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Therefore,  the efficiency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𝑊𝑜𝑟𝑘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𝐶𝑜𝑠𝑡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238682F-56D9-4896-9006-64ADB6118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560" y="3989792"/>
                <a:ext cx="4180840" cy="491609"/>
              </a:xfrm>
              <a:prstGeom prst="rect">
                <a:avLst/>
              </a:prstGeom>
              <a:blipFill>
                <a:blip r:embed="rId2"/>
                <a:stretch>
                  <a:fillRect l="-1312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78C17B-34EC-4FC3-95C2-71F9368F77C3}"/>
                  </a:ext>
                </a:extLst>
              </p:cNvPr>
              <p:cNvSpPr txBox="1"/>
              <p:nvPr/>
            </p:nvSpPr>
            <p:spPr>
              <a:xfrm>
                <a:off x="5416550" y="3905537"/>
                <a:ext cx="1407160" cy="660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237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286 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78C17B-34EC-4FC3-95C2-71F9368F7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550" y="3905537"/>
                <a:ext cx="1407160" cy="6601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3A0AAF-B678-4B96-AB16-90933161CA36}"/>
                  </a:ext>
                </a:extLst>
              </p:cNvPr>
              <p:cNvSpPr txBox="1"/>
              <p:nvPr/>
            </p:nvSpPr>
            <p:spPr>
              <a:xfrm>
                <a:off x="4305301" y="4717210"/>
                <a:ext cx="1028699" cy="369332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83%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3A0AAF-B678-4B96-AB16-90933161CA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301" y="4717210"/>
                <a:ext cx="102869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DDD7804B-CD48-472B-863C-DEE328A59292}"/>
              </a:ext>
            </a:extLst>
          </p:cNvPr>
          <p:cNvSpPr txBox="1"/>
          <p:nvPr/>
        </p:nvSpPr>
        <p:spPr>
          <a:xfrm>
            <a:off x="2458720" y="5146367"/>
            <a:ext cx="5742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Practically it may be less but will still be a lot as compared with combustion engine’s efficiency 20 – 30 %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4DB60D-9B64-44F3-B61F-80DD7CB43E74}"/>
              </a:ext>
            </a:extLst>
          </p:cNvPr>
          <p:cNvSpPr txBox="1"/>
          <p:nvPr/>
        </p:nvSpPr>
        <p:spPr>
          <a:xfrm>
            <a:off x="4038600" y="5852523"/>
            <a:ext cx="416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addition, the exhaust will be water only</a:t>
            </a:r>
          </a:p>
        </p:txBody>
      </p:sp>
    </p:spTree>
    <p:extLst>
      <p:ext uri="{BB962C8B-B14F-4D97-AF65-F5344CB8AC3E}">
        <p14:creationId xmlns:p14="http://schemas.microsoft.com/office/powerpoint/2010/main" val="210805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D22D27-8AC8-4B2A-BE53-534B66E0CC7F}"/>
              </a:ext>
            </a:extLst>
          </p:cNvPr>
          <p:cNvSpPr txBox="1"/>
          <p:nvPr/>
        </p:nvSpPr>
        <p:spPr>
          <a:xfrm>
            <a:off x="709881" y="32643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Thermodynamic Identities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FA1D46-0994-4004-BBF4-0ACD5949D1EA}"/>
              </a:ext>
            </a:extLst>
          </p:cNvPr>
          <p:cNvSpPr txBox="1"/>
          <p:nvPr/>
        </p:nvSpPr>
        <p:spPr>
          <a:xfrm>
            <a:off x="786081" y="897522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Remember, 1</a:t>
            </a:r>
            <a:r>
              <a:rPr lang="en-US" baseline="30000" dirty="0"/>
              <a:t>st</a:t>
            </a:r>
            <a:r>
              <a:rPr lang="en-US" dirty="0"/>
              <a:t> Law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EB7E66-5AF1-4242-9559-ED1DC76ACC86}"/>
                  </a:ext>
                </a:extLst>
              </p:cNvPr>
              <p:cNvSpPr txBox="1"/>
              <p:nvPr/>
            </p:nvSpPr>
            <p:spPr>
              <a:xfrm>
                <a:off x="2567650" y="855613"/>
                <a:ext cx="3276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EB7E66-5AF1-4242-9559-ED1DC76AC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650" y="855613"/>
                <a:ext cx="3276600" cy="400110"/>
              </a:xfrm>
              <a:prstGeom prst="rect">
                <a:avLst/>
              </a:prstGeom>
              <a:blipFill>
                <a:blip r:embed="rId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Down 5">
            <a:extLst>
              <a:ext uri="{FF2B5EF4-FFF2-40B4-BE49-F238E27FC236}">
                <a16:creationId xmlns:a16="http://schemas.microsoft.com/office/drawing/2014/main" id="{B3B94B21-8CA1-4FFD-8505-9EA2F665D253}"/>
              </a:ext>
            </a:extLst>
          </p:cNvPr>
          <p:cNvSpPr/>
          <p:nvPr/>
        </p:nvSpPr>
        <p:spPr>
          <a:xfrm>
            <a:off x="3516773" y="1260106"/>
            <a:ext cx="228600" cy="240268"/>
          </a:xfrm>
          <a:prstGeom prst="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414F4B6-FD65-47BB-A95E-B181A384AB09}"/>
                  </a:ext>
                </a:extLst>
              </p:cNvPr>
              <p:cNvSpPr txBox="1"/>
              <p:nvPr/>
            </p:nvSpPr>
            <p:spPr>
              <a:xfrm>
                <a:off x="1199267" y="1533073"/>
                <a:ext cx="1605087" cy="773481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414F4B6-FD65-47BB-A95E-B181A384A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267" y="1533073"/>
                <a:ext cx="1605087" cy="7734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FC7C2EE-1DB7-443C-9F42-7FD012BD4E63}"/>
                  </a:ext>
                </a:extLst>
              </p:cNvPr>
              <p:cNvSpPr txBox="1"/>
              <p:nvPr/>
            </p:nvSpPr>
            <p:spPr>
              <a:xfrm>
                <a:off x="2892400" y="1528069"/>
                <a:ext cx="1605087" cy="773481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FC7C2EE-1DB7-443C-9F42-7FD012BD4E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400" y="1528069"/>
                <a:ext cx="1605087" cy="773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4568A2-81D4-4542-97BF-29818FEFEFD9}"/>
                  </a:ext>
                </a:extLst>
              </p:cNvPr>
              <p:cNvSpPr txBox="1"/>
              <p:nvPr/>
            </p:nvSpPr>
            <p:spPr>
              <a:xfrm>
                <a:off x="4583100" y="1525823"/>
                <a:ext cx="1605087" cy="773481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4568A2-81D4-4542-97BF-29818FEFE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100" y="1525823"/>
                <a:ext cx="1605087" cy="773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BE2A717-CBB9-44EC-AAE1-4BE16500314B}"/>
                  </a:ext>
                </a:extLst>
              </p:cNvPr>
              <p:cNvSpPr txBox="1"/>
              <p:nvPr/>
            </p:nvSpPr>
            <p:spPr>
              <a:xfrm>
                <a:off x="6011186" y="897522"/>
                <a:ext cx="19323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/>
                  <a:t>As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BE2A717-CBB9-44EC-AAE1-4BE165003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186" y="897522"/>
                <a:ext cx="1932388" cy="276999"/>
              </a:xfrm>
              <a:prstGeom prst="rect">
                <a:avLst/>
              </a:prstGeom>
              <a:blipFill>
                <a:blip r:embed="rId6"/>
                <a:stretch>
                  <a:fillRect l="-7256" t="-28261" r="-4732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7BFA3561-B4CD-4F78-8135-BA5641DC04FC}"/>
              </a:ext>
            </a:extLst>
          </p:cNvPr>
          <p:cNvSpPr txBox="1"/>
          <p:nvPr/>
        </p:nvSpPr>
        <p:spPr>
          <a:xfrm>
            <a:off x="6324600" y="1607596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get similar relations from </a:t>
            </a:r>
            <a:r>
              <a:rPr lang="en-US" i="1" dirty="0"/>
              <a:t>S(U, V, N)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567BB-4A7B-4868-A52F-5CF9C636E4B7}"/>
              </a:ext>
            </a:extLst>
          </p:cNvPr>
          <p:cNvSpPr txBox="1"/>
          <p:nvPr/>
        </p:nvSpPr>
        <p:spPr>
          <a:xfrm>
            <a:off x="786081" y="240567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also find similar relationship of thermodynamic identities from Enthalpy </a:t>
            </a:r>
            <a:r>
              <a:rPr lang="en-US" i="1" dirty="0"/>
              <a:t>H</a:t>
            </a:r>
            <a:r>
              <a:rPr lang="en-US" dirty="0"/>
              <a:t>, Helmholtz Free Energy </a:t>
            </a:r>
            <a:r>
              <a:rPr lang="en-US" i="1" dirty="0"/>
              <a:t>F</a:t>
            </a:r>
            <a:r>
              <a:rPr lang="en-US" dirty="0"/>
              <a:t> and Gibb’s Free Energy </a:t>
            </a:r>
            <a:r>
              <a:rPr lang="en-US" i="1" dirty="0"/>
              <a:t>G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97A7B4-C7A8-4913-85AF-01702E22DC07}"/>
                  </a:ext>
                </a:extLst>
              </p:cNvPr>
              <p:cNvSpPr txBox="1"/>
              <p:nvPr/>
            </p:nvSpPr>
            <p:spPr>
              <a:xfrm>
                <a:off x="1295400" y="3353041"/>
                <a:ext cx="18809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97A7B4-C7A8-4913-85AF-01702E22D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3041"/>
                <a:ext cx="188091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988647-0DF1-49E1-B988-94ACFE7A146B}"/>
                  </a:ext>
                </a:extLst>
              </p:cNvPr>
              <p:cNvSpPr txBox="1"/>
              <p:nvPr/>
            </p:nvSpPr>
            <p:spPr>
              <a:xfrm>
                <a:off x="2958440" y="3370685"/>
                <a:ext cx="3076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𝑑𝐻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𝑉𝑑𝑃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988647-0DF1-49E1-B988-94ACFE7A1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440" y="3370685"/>
                <a:ext cx="3076969" cy="369332"/>
              </a:xfrm>
              <a:prstGeom prst="rect">
                <a:avLst/>
              </a:prstGeom>
              <a:blipFill>
                <a:blip r:embed="rId8"/>
                <a:stretch>
                  <a:fillRect l="-1584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E524C8-6829-44CC-8DBF-3FFDBDE5A72B}"/>
                  </a:ext>
                </a:extLst>
              </p:cNvPr>
              <p:cNvSpPr txBox="1"/>
              <p:nvPr/>
            </p:nvSpPr>
            <p:spPr>
              <a:xfrm>
                <a:off x="786081" y="3785866"/>
                <a:ext cx="4344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𝑑𝐻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𝑇𝑑𝑠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𝑃𝑑𝑉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𝑑𝑁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𝑉𝑑𝑃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E524C8-6829-44CC-8DBF-3FFDBDE5A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81" y="3785866"/>
                <a:ext cx="4344719" cy="369332"/>
              </a:xfrm>
              <a:prstGeom prst="rect">
                <a:avLst/>
              </a:prstGeom>
              <a:blipFill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685952B-3A10-49CC-B599-AE04E28AF8AC}"/>
                  </a:ext>
                </a:extLst>
              </p:cNvPr>
              <p:cNvSpPr txBox="1"/>
              <p:nvPr/>
            </p:nvSpPr>
            <p:spPr>
              <a:xfrm>
                <a:off x="5334737" y="3774205"/>
                <a:ext cx="2667000" cy="369332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𝑉𝑑𝑃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685952B-3A10-49CC-B599-AE04E28AF8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737" y="3774205"/>
                <a:ext cx="2667000" cy="369332"/>
              </a:xfrm>
              <a:prstGeom prst="rect">
                <a:avLst/>
              </a:prstGeom>
              <a:blipFill>
                <a:blip r:embed="rId10"/>
                <a:stretch>
                  <a:fillRect b="-9524"/>
                </a:stretch>
              </a:blipFill>
              <a:ln w="127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5F7A216-6C13-4ABA-B441-903AB0115DEA}"/>
                  </a:ext>
                </a:extLst>
              </p:cNvPr>
              <p:cNvSpPr txBox="1"/>
              <p:nvPr/>
            </p:nvSpPr>
            <p:spPr>
              <a:xfrm>
                <a:off x="5237092" y="4195478"/>
                <a:ext cx="23853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Hence,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5F7A216-6C13-4ABA-B441-903AB0115D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092" y="4195478"/>
                <a:ext cx="2385351" cy="369332"/>
              </a:xfrm>
              <a:prstGeom prst="rect">
                <a:avLst/>
              </a:prstGeom>
              <a:blipFill>
                <a:blip r:embed="rId11"/>
                <a:stretch>
                  <a:fillRect l="-204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536A45A-EE62-4027-BAE8-C1CD0BB68732}"/>
                  </a:ext>
                </a:extLst>
              </p:cNvPr>
              <p:cNvSpPr txBox="1"/>
              <p:nvPr/>
            </p:nvSpPr>
            <p:spPr>
              <a:xfrm>
                <a:off x="1199267" y="4650411"/>
                <a:ext cx="4811919" cy="565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𝑑𝐻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𝑆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536A45A-EE62-4027-BAE8-C1CD0BB68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267" y="4650411"/>
                <a:ext cx="4811919" cy="565668"/>
              </a:xfrm>
              <a:prstGeom prst="rect">
                <a:avLst/>
              </a:prstGeom>
              <a:blipFill>
                <a:blip r:embed="rId12"/>
                <a:stretch>
                  <a:fillRect l="-11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9A060FE7-F7E6-4E2B-B603-C1C62B346D11}"/>
              </a:ext>
            </a:extLst>
          </p:cNvPr>
          <p:cNvSpPr txBox="1"/>
          <p:nvPr/>
        </p:nvSpPr>
        <p:spPr>
          <a:xfrm>
            <a:off x="8016977" y="3774205"/>
            <a:ext cx="822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 (1)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69F073-B191-430B-87A5-0CBDA9AB2FEF}"/>
              </a:ext>
            </a:extLst>
          </p:cNvPr>
          <p:cNvSpPr txBox="1"/>
          <p:nvPr/>
        </p:nvSpPr>
        <p:spPr>
          <a:xfrm>
            <a:off x="6011186" y="4714196"/>
            <a:ext cx="1532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----------- (2)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C017EE-044B-4670-B50F-993D8DB7446B}"/>
              </a:ext>
            </a:extLst>
          </p:cNvPr>
          <p:cNvSpPr txBox="1"/>
          <p:nvPr/>
        </p:nvSpPr>
        <p:spPr>
          <a:xfrm>
            <a:off x="485042" y="5216079"/>
            <a:ext cx="279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Comparing Eq(1) and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72EEE9F-EE30-41FE-9082-69ECA63B424C}"/>
                  </a:ext>
                </a:extLst>
              </p:cNvPr>
              <p:cNvSpPr txBox="1"/>
              <p:nvPr/>
            </p:nvSpPr>
            <p:spPr>
              <a:xfrm>
                <a:off x="3038805" y="544717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72EEE9F-EE30-41FE-9082-69ECA63B4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805" y="5447174"/>
                <a:ext cx="1605087" cy="77348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E7A50B-1C68-4CE4-97FE-B77677255F58}"/>
                  </a:ext>
                </a:extLst>
              </p:cNvPr>
              <p:cNvSpPr txBox="1"/>
              <p:nvPr/>
            </p:nvSpPr>
            <p:spPr>
              <a:xfrm>
                <a:off x="4824681" y="5440829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E7A50B-1C68-4CE4-97FE-B77677255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681" y="5440829"/>
                <a:ext cx="1605087" cy="7734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60FB7D6-4E48-45AD-8F68-87DA61684B30}"/>
                  </a:ext>
                </a:extLst>
              </p:cNvPr>
              <p:cNvSpPr txBox="1"/>
              <p:nvPr/>
            </p:nvSpPr>
            <p:spPr>
              <a:xfrm>
                <a:off x="6610557" y="5436305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60FB7D6-4E48-45AD-8F68-87DA61684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557" y="5436305"/>
                <a:ext cx="1605087" cy="7734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F6A2FB91-409B-426C-A2E8-F0025FC277F2}"/>
              </a:ext>
            </a:extLst>
          </p:cNvPr>
          <p:cNvSpPr txBox="1"/>
          <p:nvPr/>
        </p:nvSpPr>
        <p:spPr>
          <a:xfrm>
            <a:off x="405080" y="3181045"/>
            <a:ext cx="1371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Enthalpy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F22A6787-C7EB-4FB5-BC9E-4D61B88778DA}"/>
              </a:ext>
            </a:extLst>
          </p:cNvPr>
          <p:cNvSpPr/>
          <p:nvPr/>
        </p:nvSpPr>
        <p:spPr>
          <a:xfrm>
            <a:off x="2537170" y="5738244"/>
            <a:ext cx="357850" cy="178730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8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9" grpId="0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/>
      <p:bldP spid="2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5182</TotalTime>
  <Words>2186</Words>
  <Application>Microsoft Office PowerPoint</Application>
  <PresentationFormat>On-screen Show (4:3)</PresentationFormat>
  <Paragraphs>262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356</cp:revision>
  <dcterms:created xsi:type="dcterms:W3CDTF">2008-12-22T02:42:35Z</dcterms:created>
  <dcterms:modified xsi:type="dcterms:W3CDTF">2022-03-25T14:40:16Z</dcterms:modified>
</cp:coreProperties>
</file>